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91" r:id="rId2"/>
    <p:sldId id="402" r:id="rId3"/>
    <p:sldId id="311" r:id="rId4"/>
    <p:sldId id="296" r:id="rId5"/>
    <p:sldId id="300" r:id="rId6"/>
    <p:sldId id="301" r:id="rId7"/>
    <p:sldId id="312" r:id="rId8"/>
    <p:sldId id="304" r:id="rId9"/>
    <p:sldId id="303" r:id="rId10"/>
    <p:sldId id="313" r:id="rId11"/>
    <p:sldId id="292" r:id="rId12"/>
    <p:sldId id="325" r:id="rId13"/>
    <p:sldId id="326" r:id="rId14"/>
    <p:sldId id="314" r:id="rId15"/>
    <p:sldId id="315" r:id="rId16"/>
    <p:sldId id="309" r:id="rId17"/>
    <p:sldId id="310" r:id="rId18"/>
    <p:sldId id="339" r:id="rId19"/>
    <p:sldId id="308" r:id="rId20"/>
    <p:sldId id="307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38" r:id="rId31"/>
    <p:sldId id="328" r:id="rId32"/>
    <p:sldId id="327" r:id="rId33"/>
    <p:sldId id="403" r:id="rId34"/>
    <p:sldId id="332" r:id="rId35"/>
    <p:sldId id="329" r:id="rId36"/>
    <p:sldId id="331" r:id="rId37"/>
    <p:sldId id="330" r:id="rId38"/>
    <p:sldId id="333" r:id="rId39"/>
    <p:sldId id="335" r:id="rId40"/>
    <p:sldId id="337" r:id="rId41"/>
    <p:sldId id="336" r:id="rId42"/>
    <p:sldId id="345" r:id="rId43"/>
    <p:sldId id="387" r:id="rId44"/>
    <p:sldId id="388" r:id="rId45"/>
    <p:sldId id="404" r:id="rId46"/>
    <p:sldId id="399" r:id="rId47"/>
    <p:sldId id="401" r:id="rId48"/>
    <p:sldId id="400" r:id="rId49"/>
    <p:sldId id="398" r:id="rId50"/>
    <p:sldId id="268" r:id="rId51"/>
    <p:sldId id="269" r:id="rId52"/>
    <p:sldId id="386" r:id="rId53"/>
    <p:sldId id="270" r:id="rId54"/>
    <p:sldId id="257" r:id="rId55"/>
    <p:sldId id="258" r:id="rId56"/>
    <p:sldId id="259" r:id="rId57"/>
    <p:sldId id="260" r:id="rId58"/>
    <p:sldId id="405" r:id="rId59"/>
    <p:sldId id="261" r:id="rId60"/>
    <p:sldId id="262" r:id="rId61"/>
    <p:sldId id="406" r:id="rId62"/>
    <p:sldId id="263" r:id="rId63"/>
    <p:sldId id="264" r:id="rId64"/>
    <p:sldId id="265" r:id="rId65"/>
    <p:sldId id="266" r:id="rId66"/>
    <p:sldId id="267" r:id="rId67"/>
    <p:sldId id="407" r:id="rId68"/>
    <p:sldId id="408" r:id="rId69"/>
    <p:sldId id="409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436" r:id="rId81"/>
    <p:sldId id="437" r:id="rId82"/>
    <p:sldId id="410" r:id="rId83"/>
    <p:sldId id="283" r:id="rId84"/>
    <p:sldId id="284" r:id="rId85"/>
    <p:sldId id="439" r:id="rId86"/>
    <p:sldId id="440" r:id="rId87"/>
    <p:sldId id="285" r:id="rId88"/>
    <p:sldId id="286" r:id="rId89"/>
    <p:sldId id="287" r:id="rId90"/>
    <p:sldId id="288" r:id="rId91"/>
    <p:sldId id="289" r:id="rId92"/>
    <p:sldId id="290" r:id="rId93"/>
    <p:sldId id="411" r:id="rId94"/>
    <p:sldId id="412" r:id="rId95"/>
    <p:sldId id="293" r:id="rId96"/>
    <p:sldId id="294" r:id="rId97"/>
    <p:sldId id="295" r:id="rId98"/>
    <p:sldId id="413" r:id="rId99"/>
    <p:sldId id="297" r:id="rId100"/>
    <p:sldId id="298" r:id="rId101"/>
    <p:sldId id="414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25" r:id="rId113"/>
    <p:sldId id="426" r:id="rId114"/>
    <p:sldId id="427" r:id="rId115"/>
    <p:sldId id="428" r:id="rId116"/>
    <p:sldId id="429" r:id="rId117"/>
    <p:sldId id="281" r:id="rId118"/>
    <p:sldId id="430" r:id="rId119"/>
    <p:sldId id="431" r:id="rId120"/>
    <p:sldId id="432" r:id="rId121"/>
    <p:sldId id="433" r:id="rId122"/>
    <p:sldId id="434" r:id="rId123"/>
    <p:sldId id="435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2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58"/>
      </p:cViewPr>
      <p:guideLst>
        <p:guide orient="horz" pos="2863"/>
        <p:guide pos="22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4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FE1C-AD2C-492F-8649-426F40AA196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0A8C1-464A-4837-A9A3-322CACC0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FOX proteins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embryonic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SRY – sex determining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Mesendoderm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first stage cells in embryo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7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5F49F-21BF-44E1-86EB-BB94835F5E0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7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C293F-532D-4FA0-91F6-AF3EB81AE59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485A-32F9-4A42-910E-DDCFEC42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7" Type="http://schemas.openxmlformats.org/officeDocument/2006/relationships/image" Target="../media/image120.png"/><Relationship Id="rId71" Type="http://schemas.openxmlformats.org/officeDocument/2006/relationships/image" Target="../media/image74.png"/><Relationship Id="rId2" Type="http://schemas.openxmlformats.org/officeDocument/2006/relationships/image" Target="../media/image966.png"/><Relationship Id="rId16" Type="http://schemas.openxmlformats.org/officeDocument/2006/relationships/image" Target="../media/image210.png"/><Relationship Id="rId29" Type="http://schemas.openxmlformats.org/officeDocument/2006/relationships/image" Target="../media/image34.png"/><Relationship Id="rId11" Type="http://schemas.openxmlformats.org/officeDocument/2006/relationships/image" Target="../media/image160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5" Type="http://schemas.openxmlformats.org/officeDocument/2006/relationships/image" Target="../media/image964.png"/><Relationship Id="rId61" Type="http://schemas.openxmlformats.org/officeDocument/2006/relationships/image" Target="../media/image64.png"/><Relationship Id="rId19" Type="http://schemas.openxmlformats.org/officeDocument/2006/relationships/image" Target="../media/image24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30.png"/><Relationship Id="rId51" Type="http://schemas.openxmlformats.org/officeDocument/2006/relationships/image" Target="../media/image54.png"/><Relationship Id="rId3" Type="http://schemas.openxmlformats.org/officeDocument/2006/relationships/image" Target="../media/image962.png"/><Relationship Id="rId12" Type="http://schemas.openxmlformats.org/officeDocument/2006/relationships/image" Target="../media/image170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5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10" Type="http://schemas.openxmlformats.org/officeDocument/2006/relationships/image" Target="../media/image150.png"/><Relationship Id="rId31" Type="http://schemas.openxmlformats.org/officeDocument/2006/relationships/image" Target="../media/image36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4" Type="http://schemas.openxmlformats.org/officeDocument/2006/relationships/image" Target="../media/image963.png"/><Relationship Id="rId9" Type="http://schemas.openxmlformats.org/officeDocument/2006/relationships/image" Target="../media/image140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39" Type="http://schemas.openxmlformats.org/officeDocument/2006/relationships/image" Target="../media/image110.png"/><Relationship Id="rId34" Type="http://schemas.openxmlformats.org/officeDocument/2006/relationships/image" Target="../media/image39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7" Type="http://schemas.openxmlformats.org/officeDocument/2006/relationships/image" Target="../media/image120.png"/><Relationship Id="rId71" Type="http://schemas.openxmlformats.org/officeDocument/2006/relationships/image" Target="../media/image74.png"/><Relationship Id="rId2" Type="http://schemas.openxmlformats.org/officeDocument/2006/relationships/image" Target="../media/image9660.png"/><Relationship Id="rId16" Type="http://schemas.openxmlformats.org/officeDocument/2006/relationships/image" Target="../media/image210.png"/><Relationship Id="rId29" Type="http://schemas.openxmlformats.org/officeDocument/2006/relationships/image" Target="../media/image34.png"/><Relationship Id="rId11" Type="http://schemas.openxmlformats.org/officeDocument/2006/relationships/image" Target="../media/image160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5" Type="http://schemas.openxmlformats.org/officeDocument/2006/relationships/image" Target="../media/image9640.png"/><Relationship Id="rId61" Type="http://schemas.openxmlformats.org/officeDocument/2006/relationships/image" Target="../media/image64.png"/><Relationship Id="rId19" Type="http://schemas.openxmlformats.org/officeDocument/2006/relationships/image" Target="../media/image24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30.png"/><Relationship Id="rId51" Type="http://schemas.openxmlformats.org/officeDocument/2006/relationships/image" Target="../media/image54.png"/><Relationship Id="rId3" Type="http://schemas.openxmlformats.org/officeDocument/2006/relationships/image" Target="../media/image9620.png"/><Relationship Id="rId12" Type="http://schemas.openxmlformats.org/officeDocument/2006/relationships/image" Target="../media/image170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5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10" Type="http://schemas.openxmlformats.org/officeDocument/2006/relationships/image" Target="../media/image150.png"/><Relationship Id="rId31" Type="http://schemas.openxmlformats.org/officeDocument/2006/relationships/image" Target="../media/image36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4" Type="http://schemas.openxmlformats.org/officeDocument/2006/relationships/image" Target="../media/image9630.png"/><Relationship Id="rId9" Type="http://schemas.openxmlformats.org/officeDocument/2006/relationships/image" Target="../media/image140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39" Type="http://schemas.openxmlformats.org/officeDocument/2006/relationships/image" Target="../media/image1110.png"/><Relationship Id="rId34" Type="http://schemas.openxmlformats.org/officeDocument/2006/relationships/image" Target="../media/image39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7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5.png"/><Relationship Id="rId9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50.png"/><Relationship Id="rId51" Type="http://schemas.openxmlformats.org/officeDocument/2006/relationships/image" Target="../media/image371.png"/><Relationship Id="rId34" Type="http://schemas.openxmlformats.org/officeDocument/2006/relationships/image" Target="../media/image201.png"/><Relationship Id="rId42" Type="http://schemas.openxmlformats.org/officeDocument/2006/relationships/image" Target="../media/image280.png"/><Relationship Id="rId47" Type="http://schemas.openxmlformats.org/officeDocument/2006/relationships/image" Target="../media/image330.png"/><Relationship Id="rId50" Type="http://schemas.openxmlformats.org/officeDocument/2006/relationships/image" Target="../media/image361.png"/><Relationship Id="rId55" Type="http://schemas.openxmlformats.org/officeDocument/2006/relationships/image" Target="../media/image410.png"/><Relationship Id="rId33" Type="http://schemas.openxmlformats.org/officeDocument/2006/relationships/image" Target="../media/image191.png"/><Relationship Id="rId38" Type="http://schemas.openxmlformats.org/officeDocument/2006/relationships/image" Target="../media/image240.png"/><Relationship Id="rId46" Type="http://schemas.openxmlformats.org/officeDocument/2006/relationships/image" Target="../media/image320.png"/><Relationship Id="rId41" Type="http://schemas.openxmlformats.org/officeDocument/2006/relationships/image" Target="../media/image270.png"/><Relationship Id="rId54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81.png"/><Relationship Id="rId37" Type="http://schemas.openxmlformats.org/officeDocument/2006/relationships/image" Target="../media/image230.png"/><Relationship Id="rId40" Type="http://schemas.openxmlformats.org/officeDocument/2006/relationships/image" Target="../media/image260.png"/><Relationship Id="rId45" Type="http://schemas.openxmlformats.org/officeDocument/2006/relationships/image" Target="../media/image310.png"/><Relationship Id="rId53" Type="http://schemas.openxmlformats.org/officeDocument/2006/relationships/image" Target="../media/image390.png"/><Relationship Id="rId58" Type="http://schemas.openxmlformats.org/officeDocument/2006/relationships/image" Target="../media/image76.png"/><Relationship Id="rId57" Type="http://schemas.openxmlformats.org/officeDocument/2006/relationships/image" Target="../media/image430.png"/><Relationship Id="rId36" Type="http://schemas.openxmlformats.org/officeDocument/2006/relationships/image" Target="../media/image220.png"/><Relationship Id="rId49" Type="http://schemas.openxmlformats.org/officeDocument/2006/relationships/image" Target="../media/image350.png"/><Relationship Id="rId31" Type="http://schemas.openxmlformats.org/officeDocument/2006/relationships/image" Target="../media/image171.png"/><Relationship Id="rId44" Type="http://schemas.openxmlformats.org/officeDocument/2006/relationships/image" Target="../media/image300.png"/><Relationship Id="rId52" Type="http://schemas.openxmlformats.org/officeDocument/2006/relationships/image" Target="../media/image380.png"/><Relationship Id="rId30" Type="http://schemas.openxmlformats.org/officeDocument/2006/relationships/image" Target="../media/image161.png"/><Relationship Id="rId35" Type="http://schemas.openxmlformats.org/officeDocument/2006/relationships/image" Target="../media/image212.png"/><Relationship Id="rId43" Type="http://schemas.openxmlformats.org/officeDocument/2006/relationships/image" Target="../media/image290.png"/><Relationship Id="rId48" Type="http://schemas.openxmlformats.org/officeDocument/2006/relationships/image" Target="../media/image3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1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77.jpeg"/><Relationship Id="rId4" Type="http://schemas.openxmlformats.org/officeDocument/2006/relationships/image" Target="../media/image7.png"/><Relationship Id="rId9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../media/image100.png"/><Relationship Id="rId4" Type="http://schemas.openxmlformats.org/officeDocument/2006/relationships/image" Target="../media/image9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0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9.png"/><Relationship Id="rId7" Type="http://schemas.openxmlformats.org/officeDocument/2006/relationships/image" Target="../media/image6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77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6.png"/><Relationship Id="rId18" Type="http://schemas.openxmlformats.org/officeDocument/2006/relationships/image" Target="../media/image2712.png"/><Relationship Id="rId26" Type="http://schemas.openxmlformats.org/officeDocument/2006/relationships/image" Target="../media/image3510.png"/><Relationship Id="rId39" Type="http://schemas.openxmlformats.org/officeDocument/2006/relationships/image" Target="../media/image4410.png"/><Relationship Id="rId21" Type="http://schemas.openxmlformats.org/officeDocument/2006/relationships/image" Target="../media/image3014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7" Type="http://schemas.openxmlformats.org/officeDocument/2006/relationships/image" Target="../media/image499.png"/><Relationship Id="rId2" Type="http://schemas.openxmlformats.org/officeDocument/2006/relationships/image" Target="../media/image1217.png"/><Relationship Id="rId16" Type="http://schemas.openxmlformats.org/officeDocument/2006/relationships/image" Target="../media/image2513.png"/><Relationship Id="rId29" Type="http://schemas.openxmlformats.org/officeDocument/2006/relationships/image" Target="../media/image3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1" Type="http://schemas.openxmlformats.org/officeDocument/2006/relationships/image" Target="../media/image504.png"/><Relationship Id="rId24" Type="http://schemas.openxmlformats.org/officeDocument/2006/relationships/image" Target="../media/image3313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15" Type="http://schemas.openxmlformats.org/officeDocument/2006/relationships/image" Target="../media/image2413.png"/><Relationship Id="rId23" Type="http://schemas.openxmlformats.org/officeDocument/2006/relationships/image" Target="../media/image3214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49" Type="http://schemas.openxmlformats.org/officeDocument/2006/relationships/image" Target="../media/image957.png"/><Relationship Id="rId10" Type="http://schemas.openxmlformats.org/officeDocument/2006/relationships/image" Target="../media/image503.png"/><Relationship Id="rId19" Type="http://schemas.openxmlformats.org/officeDocument/2006/relationships/image" Target="../media/image2815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4" Type="http://schemas.openxmlformats.org/officeDocument/2006/relationships/image" Target="../media/image507.png"/><Relationship Id="rId22" Type="http://schemas.openxmlformats.org/officeDocument/2006/relationships/image" Target="../media/image3112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Relationship Id="rId48" Type="http://schemas.openxmlformats.org/officeDocument/2006/relationships/image" Target="../media/image956.png"/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12" Type="http://schemas.openxmlformats.org/officeDocument/2006/relationships/image" Target="../media/image505.png"/><Relationship Id="rId17" Type="http://schemas.openxmlformats.org/officeDocument/2006/relationships/image" Target="../media/image2612.png"/><Relationship Id="rId25" Type="http://schemas.openxmlformats.org/officeDocument/2006/relationships/image" Target="../media/image3411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0" Type="http://schemas.openxmlformats.org/officeDocument/2006/relationships/image" Target="../media/image2917.png"/><Relationship Id="rId41" Type="http://schemas.openxmlformats.org/officeDocument/2006/relationships/image" Target="../media/image46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10.png"/><Relationship Id="rId84" Type="http://schemas.openxmlformats.org/officeDocument/2006/relationships/image" Target="../media/image956.png"/><Relationship Id="rId21" Type="http://schemas.openxmlformats.org/officeDocument/2006/relationships/image" Target="../media/image3014.png"/><Relationship Id="rId42" Type="http://schemas.openxmlformats.org/officeDocument/2006/relationships/image" Target="../media/image197.png"/><Relationship Id="rId47" Type="http://schemas.openxmlformats.org/officeDocument/2006/relationships/image" Target="../media/image265.png"/><Relationship Id="rId63" Type="http://schemas.openxmlformats.org/officeDocument/2006/relationships/image" Target="../media/image207.png"/><Relationship Id="rId68" Type="http://schemas.openxmlformats.org/officeDocument/2006/relationships/image" Target="../media/image529.png"/><Relationship Id="rId16" Type="http://schemas.openxmlformats.org/officeDocument/2006/relationships/image" Target="../media/image2513.png"/><Relationship Id="rId11" Type="http://schemas.openxmlformats.org/officeDocument/2006/relationships/image" Target="../media/image504.png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53" Type="http://schemas.openxmlformats.org/officeDocument/2006/relationships/image" Target="../media/image217.png"/><Relationship Id="rId58" Type="http://schemas.openxmlformats.org/officeDocument/2006/relationships/image" Target="../media/image339.png"/><Relationship Id="rId74" Type="http://schemas.openxmlformats.org/officeDocument/2006/relationships/image" Target="../media/image223.png"/><Relationship Id="rId79" Type="http://schemas.openxmlformats.org/officeDocument/2006/relationships/image" Target="../media/image316.png"/><Relationship Id="rId5" Type="http://schemas.openxmlformats.org/officeDocument/2006/relationships/image" Target="../media/image10113.png"/><Relationship Id="rId61" Type="http://schemas.openxmlformats.org/officeDocument/2006/relationships/image" Target="../media/image526.png"/><Relationship Id="rId82" Type="http://schemas.openxmlformats.org/officeDocument/2006/relationships/image" Target="../media/image337.png"/><Relationship Id="rId19" Type="http://schemas.openxmlformats.org/officeDocument/2006/relationships/image" Target="../media/image2815.png"/><Relationship Id="rId14" Type="http://schemas.openxmlformats.org/officeDocument/2006/relationships/image" Target="../media/image507.png"/><Relationship Id="rId22" Type="http://schemas.openxmlformats.org/officeDocument/2006/relationships/image" Target="../media/image3112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6.png"/><Relationship Id="rId48" Type="http://schemas.openxmlformats.org/officeDocument/2006/relationships/image" Target="../media/image266.png"/><Relationship Id="rId56" Type="http://schemas.openxmlformats.org/officeDocument/2006/relationships/image" Target="../media/image524.png"/><Relationship Id="rId64" Type="http://schemas.openxmlformats.org/officeDocument/2006/relationships/image" Target="../media/image208.png"/><Relationship Id="rId69" Type="http://schemas.openxmlformats.org/officeDocument/2006/relationships/image" Target="../media/image254.png"/><Relationship Id="rId77" Type="http://schemas.openxmlformats.org/officeDocument/2006/relationships/image" Target="../media/image226.png"/><Relationship Id="rId85" Type="http://schemas.openxmlformats.org/officeDocument/2006/relationships/image" Target="../media/image957.png"/><Relationship Id="rId8" Type="http://schemas.openxmlformats.org/officeDocument/2006/relationships/image" Target="../media/image501.png"/><Relationship Id="rId51" Type="http://schemas.openxmlformats.org/officeDocument/2006/relationships/image" Target="../media/image520.png"/><Relationship Id="rId72" Type="http://schemas.openxmlformats.org/officeDocument/2006/relationships/image" Target="../media/image269.png"/><Relationship Id="rId80" Type="http://schemas.openxmlformats.org/officeDocument/2006/relationships/image" Target="../media/image317.png"/><Relationship Id="rId3" Type="http://schemas.openxmlformats.org/officeDocument/2006/relationships/image" Target="../media/image496.png"/><Relationship Id="rId12" Type="http://schemas.openxmlformats.org/officeDocument/2006/relationships/image" Target="../media/image505.png"/><Relationship Id="rId17" Type="http://schemas.openxmlformats.org/officeDocument/2006/relationships/image" Target="../media/image2612.png"/><Relationship Id="rId25" Type="http://schemas.openxmlformats.org/officeDocument/2006/relationships/image" Target="../media/image3411.png"/><Relationship Id="rId33" Type="http://schemas.openxmlformats.org/officeDocument/2006/relationships/image" Target="../media/image508.png"/><Relationship Id="rId38" Type="http://schemas.openxmlformats.org/officeDocument/2006/relationships/image" Target="../media/image4310.png"/><Relationship Id="rId46" Type="http://schemas.openxmlformats.org/officeDocument/2006/relationships/image" Target="../media/image264.png"/><Relationship Id="rId59" Type="http://schemas.openxmlformats.org/officeDocument/2006/relationships/image" Target="../media/image342.png"/><Relationship Id="rId67" Type="http://schemas.openxmlformats.org/officeDocument/2006/relationships/image" Target="../media/image528.png"/><Relationship Id="rId20" Type="http://schemas.openxmlformats.org/officeDocument/2006/relationships/image" Target="../media/image2917.png"/><Relationship Id="rId41" Type="http://schemas.openxmlformats.org/officeDocument/2006/relationships/image" Target="../media/image4610.png"/><Relationship Id="rId54" Type="http://schemas.openxmlformats.org/officeDocument/2006/relationships/image" Target="../media/image522.png"/><Relationship Id="rId62" Type="http://schemas.openxmlformats.org/officeDocument/2006/relationships/image" Target="../media/image527.png"/><Relationship Id="rId70" Type="http://schemas.openxmlformats.org/officeDocument/2006/relationships/image" Target="../media/image218.png"/><Relationship Id="rId75" Type="http://schemas.openxmlformats.org/officeDocument/2006/relationships/image" Target="../media/image530.png"/><Relationship Id="rId83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5" Type="http://schemas.openxmlformats.org/officeDocument/2006/relationships/image" Target="../media/image2413.png"/><Relationship Id="rId23" Type="http://schemas.openxmlformats.org/officeDocument/2006/relationships/image" Target="../media/image3214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49" Type="http://schemas.openxmlformats.org/officeDocument/2006/relationships/image" Target="../media/image267.png"/><Relationship Id="rId57" Type="http://schemas.openxmlformats.org/officeDocument/2006/relationships/image" Target="../media/image525.png"/><Relationship Id="rId10" Type="http://schemas.openxmlformats.org/officeDocument/2006/relationships/image" Target="../media/image503.png"/><Relationship Id="rId31" Type="http://schemas.openxmlformats.org/officeDocument/2006/relationships/image" Target="../media/image3611.png"/><Relationship Id="rId44" Type="http://schemas.openxmlformats.org/officeDocument/2006/relationships/image" Target="../media/image517.png"/><Relationship Id="rId52" Type="http://schemas.openxmlformats.org/officeDocument/2006/relationships/image" Target="../media/image521.png"/><Relationship Id="rId60" Type="http://schemas.openxmlformats.org/officeDocument/2006/relationships/image" Target="../media/image204.png"/><Relationship Id="rId65" Type="http://schemas.openxmlformats.org/officeDocument/2006/relationships/image" Target="../media/image209.png"/><Relationship Id="rId73" Type="http://schemas.openxmlformats.org/officeDocument/2006/relationships/image" Target="../media/image222.png"/><Relationship Id="rId78" Type="http://schemas.openxmlformats.org/officeDocument/2006/relationships/image" Target="../media/image315.png"/><Relationship Id="rId81" Type="http://schemas.openxmlformats.org/officeDocument/2006/relationships/image" Target="../media/image318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3" Type="http://schemas.openxmlformats.org/officeDocument/2006/relationships/image" Target="../media/image506.png"/><Relationship Id="rId18" Type="http://schemas.openxmlformats.org/officeDocument/2006/relationships/image" Target="../media/image2712.png"/><Relationship Id="rId39" Type="http://schemas.openxmlformats.org/officeDocument/2006/relationships/image" Target="../media/image4410.png"/><Relationship Id="rId34" Type="http://schemas.openxmlformats.org/officeDocument/2006/relationships/image" Target="../media/image3916.png"/><Relationship Id="rId50" Type="http://schemas.openxmlformats.org/officeDocument/2006/relationships/image" Target="../media/image519.png"/><Relationship Id="rId55" Type="http://schemas.openxmlformats.org/officeDocument/2006/relationships/image" Target="../media/image523.png"/><Relationship Id="rId76" Type="http://schemas.openxmlformats.org/officeDocument/2006/relationships/image" Target="../media/image531.png"/><Relationship Id="rId7" Type="http://schemas.openxmlformats.org/officeDocument/2006/relationships/image" Target="../media/image499.png"/><Relationship Id="rId71" Type="http://schemas.openxmlformats.org/officeDocument/2006/relationships/image" Target="../media/image219.png"/><Relationship Id="rId2" Type="http://schemas.openxmlformats.org/officeDocument/2006/relationships/image" Target="../media/image1217.png"/><Relationship Id="rId29" Type="http://schemas.openxmlformats.org/officeDocument/2006/relationships/image" Target="../media/image3404.png"/><Relationship Id="rId24" Type="http://schemas.openxmlformats.org/officeDocument/2006/relationships/image" Target="../media/image3313.png"/><Relationship Id="rId40" Type="http://schemas.openxmlformats.org/officeDocument/2006/relationships/image" Target="../media/image4510.png"/><Relationship Id="rId45" Type="http://schemas.openxmlformats.org/officeDocument/2006/relationships/image" Target="../media/image518.png"/><Relationship Id="rId66" Type="http://schemas.openxmlformats.org/officeDocument/2006/relationships/image" Target="../media/image2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410.png"/><Relationship Id="rId3" Type="http://schemas.openxmlformats.org/officeDocument/2006/relationships/image" Target="../media/image497.png"/><Relationship Id="rId34" Type="http://schemas.openxmlformats.org/officeDocument/2006/relationships/image" Target="../media/image3916.png"/><Relationship Id="rId42" Type="http://schemas.openxmlformats.org/officeDocument/2006/relationships/image" Target="../media/image509.png"/><Relationship Id="rId47" Type="http://schemas.openxmlformats.org/officeDocument/2006/relationships/image" Target="../media/image515.png"/><Relationship Id="rId38" Type="http://schemas.openxmlformats.org/officeDocument/2006/relationships/image" Target="../media/image4310.png"/><Relationship Id="rId46" Type="http://schemas.openxmlformats.org/officeDocument/2006/relationships/image" Target="../media/image514.png"/><Relationship Id="rId2" Type="http://schemas.openxmlformats.org/officeDocument/2006/relationships/image" Target="../media/image496.png"/><Relationship Id="rId29" Type="http://schemas.openxmlformats.org/officeDocument/2006/relationships/image" Target="../media/image3404.png"/><Relationship Id="rId41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710.png"/><Relationship Id="rId37" Type="http://schemas.openxmlformats.org/officeDocument/2006/relationships/image" Target="../media/image4210.png"/><Relationship Id="rId40" Type="http://schemas.openxmlformats.org/officeDocument/2006/relationships/image" Target="../media/image4510.png"/><Relationship Id="rId45" Type="http://schemas.openxmlformats.org/officeDocument/2006/relationships/image" Target="../media/image513.png"/><Relationship Id="rId5" Type="http://schemas.openxmlformats.org/officeDocument/2006/relationships/image" Target="../media/image10113.png"/><Relationship Id="rId28" Type="http://schemas.openxmlformats.org/officeDocument/2006/relationships/image" Target="../media/image3353.png"/><Relationship Id="rId36" Type="http://schemas.openxmlformats.org/officeDocument/2006/relationships/image" Target="../media/image4112.png"/><Relationship Id="rId31" Type="http://schemas.openxmlformats.org/officeDocument/2006/relationships/image" Target="../media/image3611.png"/><Relationship Id="rId44" Type="http://schemas.openxmlformats.org/officeDocument/2006/relationships/image" Target="../media/image512.png"/><Relationship Id="rId27" Type="http://schemas.openxmlformats.org/officeDocument/2006/relationships/image" Target="../media/image3233.png"/><Relationship Id="rId35" Type="http://schemas.openxmlformats.org/officeDocument/2006/relationships/image" Target="../media/image4012.png"/><Relationship Id="rId43" Type="http://schemas.openxmlformats.org/officeDocument/2006/relationships/image" Target="../media/image511.png"/></Relationships>
</file>

<file path=ppt/slides/_rels/slide6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4.png"/><Relationship Id="rId34" Type="http://schemas.openxmlformats.org/officeDocument/2006/relationships/image" Target="../media/image3916.png"/><Relationship Id="rId42" Type="http://schemas.openxmlformats.org/officeDocument/2006/relationships/image" Target="../media/image534.png"/><Relationship Id="rId47" Type="http://schemas.openxmlformats.org/officeDocument/2006/relationships/image" Target="../media/image539.png"/><Relationship Id="rId38" Type="http://schemas.openxmlformats.org/officeDocument/2006/relationships/image" Target="../media/image513.png"/><Relationship Id="rId46" Type="http://schemas.openxmlformats.org/officeDocument/2006/relationships/image" Target="../media/image538.png"/><Relationship Id="rId2" Type="http://schemas.openxmlformats.org/officeDocument/2006/relationships/image" Target="../media/image496.png"/><Relationship Id="rId29" Type="http://schemas.openxmlformats.org/officeDocument/2006/relationships/image" Target="../media/image3404.png"/><Relationship Id="rId41" Type="http://schemas.openxmlformats.org/officeDocument/2006/relationships/image" Target="../media/image533.png"/><Relationship Id="rId54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210.png"/><Relationship Id="rId40" Type="http://schemas.openxmlformats.org/officeDocument/2006/relationships/image" Target="../media/image532.png"/><Relationship Id="rId53" Type="http://schemas.openxmlformats.org/officeDocument/2006/relationships/image" Target="../media/image654.png"/><Relationship Id="rId36" Type="http://schemas.openxmlformats.org/officeDocument/2006/relationships/image" Target="../media/image4112.png"/><Relationship Id="rId49" Type="http://schemas.openxmlformats.org/officeDocument/2006/relationships/image" Target="../media/image542.png"/><Relationship Id="rId31" Type="http://schemas.openxmlformats.org/officeDocument/2006/relationships/image" Target="../media/image3611.png"/><Relationship Id="rId44" Type="http://schemas.openxmlformats.org/officeDocument/2006/relationships/image" Target="../media/image536.png"/><Relationship Id="rId52" Type="http://schemas.openxmlformats.org/officeDocument/2006/relationships/image" Target="../media/image544.png"/><Relationship Id="rId35" Type="http://schemas.openxmlformats.org/officeDocument/2006/relationships/image" Target="../media/image4012.png"/><Relationship Id="rId43" Type="http://schemas.openxmlformats.org/officeDocument/2006/relationships/image" Target="../media/image535.png"/><Relationship Id="rId48" Type="http://schemas.openxmlformats.org/officeDocument/2006/relationships/image" Target="../media/image541.png"/></Relationships>
</file>

<file path=ppt/slides/_rels/slide64.xml.rels><?xml version="1.0" encoding="UTF-8" standalone="yes"?>
<Relationships xmlns="http://schemas.openxmlformats.org/package/2006/relationships"><Relationship Id="rId80" Type="http://schemas.openxmlformats.org/officeDocument/2006/relationships/image" Target="../media/image585.png"/><Relationship Id="rId85" Type="http://schemas.openxmlformats.org/officeDocument/2006/relationships/image" Target="../media/image591.png"/><Relationship Id="rId93" Type="http://schemas.openxmlformats.org/officeDocument/2006/relationships/image" Target="../media/image599.png"/><Relationship Id="rId98" Type="http://schemas.openxmlformats.org/officeDocument/2006/relationships/image" Target="../media/image14.png"/><Relationship Id="rId76" Type="http://schemas.openxmlformats.org/officeDocument/2006/relationships/image" Target="../media/image581.png"/><Relationship Id="rId84" Type="http://schemas.openxmlformats.org/officeDocument/2006/relationships/image" Target="../media/image589.png"/><Relationship Id="rId89" Type="http://schemas.openxmlformats.org/officeDocument/2006/relationships/image" Target="../media/image595.png"/><Relationship Id="rId97" Type="http://schemas.openxmlformats.org/officeDocument/2006/relationships/image" Target="../media/image604.png"/><Relationship Id="rId92" Type="http://schemas.openxmlformats.org/officeDocument/2006/relationships/image" Target="../media/image598.png"/><Relationship Id="rId83" Type="http://schemas.openxmlformats.org/officeDocument/2006/relationships/image" Target="../media/image588.png"/><Relationship Id="rId88" Type="http://schemas.openxmlformats.org/officeDocument/2006/relationships/image" Target="../media/image594.png"/><Relationship Id="rId91" Type="http://schemas.openxmlformats.org/officeDocument/2006/relationships/image" Target="../media/image597.png"/><Relationship Id="rId96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79" Type="http://schemas.openxmlformats.org/officeDocument/2006/relationships/image" Target="../media/image584.png"/><Relationship Id="rId87" Type="http://schemas.openxmlformats.org/officeDocument/2006/relationships/image" Target="../media/image593.png"/><Relationship Id="rId102" Type="http://schemas.openxmlformats.org/officeDocument/2006/relationships/image" Target="../media/image16.png"/><Relationship Id="rId82" Type="http://schemas.openxmlformats.org/officeDocument/2006/relationships/image" Target="../media/image587.png"/><Relationship Id="rId90" Type="http://schemas.openxmlformats.org/officeDocument/2006/relationships/image" Target="../media/image596.png"/><Relationship Id="rId95" Type="http://schemas.openxmlformats.org/officeDocument/2006/relationships/image" Target="../media/image602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86" Type="http://schemas.openxmlformats.org/officeDocument/2006/relationships/image" Target="../media/image592.png"/><Relationship Id="rId94" Type="http://schemas.openxmlformats.org/officeDocument/2006/relationships/image" Target="../media/image601.png"/><Relationship Id="rId99" Type="http://schemas.openxmlformats.org/officeDocument/2006/relationships/image" Target="../media/image605.png"/><Relationship Id="rId101" Type="http://schemas.openxmlformats.org/officeDocument/2006/relationships/image" Target="../media/image606.png"/><Relationship Id="rId77" Type="http://schemas.openxmlformats.org/officeDocument/2006/relationships/image" Target="../media/image582.png"/><Relationship Id="rId100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27.png"/><Relationship Id="rId26" Type="http://schemas.openxmlformats.org/officeDocument/2006/relationships/image" Target="../media/image635.png"/><Relationship Id="rId21" Type="http://schemas.openxmlformats.org/officeDocument/2006/relationships/image" Target="../media/image631.png"/><Relationship Id="rId34" Type="http://schemas.openxmlformats.org/officeDocument/2006/relationships/image" Target="../media/image646.png"/><Relationship Id="rId7" Type="http://schemas.openxmlformats.org/officeDocument/2006/relationships/image" Target="../media/image586.png"/><Relationship Id="rId12" Type="http://schemas.openxmlformats.org/officeDocument/2006/relationships/image" Target="../media/image623.png"/><Relationship Id="rId17" Type="http://schemas.openxmlformats.org/officeDocument/2006/relationships/image" Target="../media/image626.png"/><Relationship Id="rId25" Type="http://schemas.openxmlformats.org/officeDocument/2006/relationships/image" Target="../media/image634.png"/><Relationship Id="rId33" Type="http://schemas.openxmlformats.org/officeDocument/2006/relationships/image" Target="../media/image645.png"/><Relationship Id="rId2" Type="http://schemas.openxmlformats.org/officeDocument/2006/relationships/image" Target="../media/image607.png"/><Relationship Id="rId16" Type="http://schemas.openxmlformats.org/officeDocument/2006/relationships/image" Target="../media/image584.png"/><Relationship Id="rId20" Type="http://schemas.openxmlformats.org/officeDocument/2006/relationships/image" Target="../media/image629.png"/><Relationship Id="rId41" Type="http://schemas.openxmlformats.org/officeDocument/2006/relationships/image" Target="../media/image657.png"/><Relationship Id="rId29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11" Type="http://schemas.openxmlformats.org/officeDocument/2006/relationships/image" Target="../media/image619.png"/><Relationship Id="rId40" Type="http://schemas.openxmlformats.org/officeDocument/2006/relationships/image" Target="../media/image656.png"/><Relationship Id="rId24" Type="http://schemas.openxmlformats.org/officeDocument/2006/relationships/image" Target="../media/image602.png"/><Relationship Id="rId32" Type="http://schemas.openxmlformats.org/officeDocument/2006/relationships/image" Target="../media/image644.png"/><Relationship Id="rId37" Type="http://schemas.openxmlformats.org/officeDocument/2006/relationships/image" Target="../media/image648.png"/><Relationship Id="rId5" Type="http://schemas.openxmlformats.org/officeDocument/2006/relationships/image" Target="../media/image614.png"/><Relationship Id="rId15" Type="http://schemas.openxmlformats.org/officeDocument/2006/relationships/image" Target="../media/image583.png"/><Relationship Id="rId23" Type="http://schemas.openxmlformats.org/officeDocument/2006/relationships/image" Target="../media/image633.png"/><Relationship Id="rId28" Type="http://schemas.openxmlformats.org/officeDocument/2006/relationships/image" Target="../media/image637.png"/><Relationship Id="rId36" Type="http://schemas.openxmlformats.org/officeDocument/2006/relationships/image" Target="../media/image604.png"/><Relationship Id="rId10" Type="http://schemas.openxmlformats.org/officeDocument/2006/relationships/image" Target="../media/image618.png"/><Relationship Id="rId19" Type="http://schemas.openxmlformats.org/officeDocument/2006/relationships/image" Target="../media/image628.png"/><Relationship Id="rId31" Type="http://schemas.openxmlformats.org/officeDocument/2006/relationships/image" Target="../media/image643.png"/><Relationship Id="rId4" Type="http://schemas.openxmlformats.org/officeDocument/2006/relationships/image" Target="../media/image609.png"/><Relationship Id="rId9" Type="http://schemas.openxmlformats.org/officeDocument/2006/relationships/image" Target="../media/image617.png"/><Relationship Id="rId14" Type="http://schemas.openxmlformats.org/officeDocument/2006/relationships/image" Target="../media/image625.png"/><Relationship Id="rId22" Type="http://schemas.openxmlformats.org/officeDocument/2006/relationships/image" Target="../media/image632.png"/><Relationship Id="rId30" Type="http://schemas.openxmlformats.org/officeDocument/2006/relationships/image" Target="../media/image639.png"/><Relationship Id="rId35" Type="http://schemas.openxmlformats.org/officeDocument/2006/relationships/image" Target="../media/image647.png"/><Relationship Id="rId8" Type="http://schemas.openxmlformats.org/officeDocument/2006/relationships/image" Target="../media/image616.png"/><Relationship Id="rId3" Type="http://schemas.openxmlformats.org/officeDocument/2006/relationships/image" Target="../media/image60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26" Type="http://schemas.openxmlformats.org/officeDocument/2006/relationships/image" Target="../media/image15.png"/><Relationship Id="rId3" Type="http://schemas.openxmlformats.org/officeDocument/2006/relationships/image" Target="../media/image582.png"/><Relationship Id="rId21" Type="http://schemas.openxmlformats.org/officeDocument/2006/relationships/image" Target="../media/image602.png"/><Relationship Id="rId7" Type="http://schemas.openxmlformats.org/officeDocument/2006/relationships/image" Target="../media/image586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5" Type="http://schemas.openxmlformats.org/officeDocument/2006/relationships/image" Target="../media/image605.png"/><Relationship Id="rId2" Type="http://schemas.openxmlformats.org/officeDocument/2006/relationships/image" Target="../media/image581.png"/><Relationship Id="rId16" Type="http://schemas.openxmlformats.org/officeDocument/2006/relationships/image" Target="../media/image596.png"/><Relationship Id="rId20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5.png"/><Relationship Id="rId11" Type="http://schemas.openxmlformats.org/officeDocument/2006/relationships/image" Target="../media/image591.png"/><Relationship Id="rId24" Type="http://schemas.openxmlformats.org/officeDocument/2006/relationships/image" Target="../media/image14.png"/><Relationship Id="rId5" Type="http://schemas.openxmlformats.org/officeDocument/2006/relationships/image" Target="../media/image584.png"/><Relationship Id="rId15" Type="http://schemas.openxmlformats.org/officeDocument/2006/relationships/image" Target="../media/image595.png"/><Relationship Id="rId23" Type="http://schemas.openxmlformats.org/officeDocument/2006/relationships/image" Target="../media/image604.png"/><Relationship Id="rId28" Type="http://schemas.openxmlformats.org/officeDocument/2006/relationships/image" Target="../media/image16.png"/><Relationship Id="rId10" Type="http://schemas.openxmlformats.org/officeDocument/2006/relationships/image" Target="../media/image589.png"/><Relationship Id="rId19" Type="http://schemas.openxmlformats.org/officeDocument/2006/relationships/image" Target="../media/image599.png"/><Relationship Id="rId4" Type="http://schemas.openxmlformats.org/officeDocument/2006/relationships/image" Target="../media/image583.png"/><Relationship Id="rId9" Type="http://schemas.openxmlformats.org/officeDocument/2006/relationships/image" Target="../media/image588.png"/><Relationship Id="rId14" Type="http://schemas.openxmlformats.org/officeDocument/2006/relationships/image" Target="../media/image594.png"/><Relationship Id="rId22" Type="http://schemas.openxmlformats.org/officeDocument/2006/relationships/image" Target="../media/image603.png"/><Relationship Id="rId27" Type="http://schemas.openxmlformats.org/officeDocument/2006/relationships/image" Target="../media/image6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1.png"/><Relationship Id="rId39" Type="http://schemas.openxmlformats.org/officeDocument/2006/relationships/image" Target="../media/image4132.png"/><Relationship Id="rId98" Type="http://schemas.openxmlformats.org/officeDocument/2006/relationships/image" Target="../media/image1746.png"/><Relationship Id="rId3" Type="http://schemas.openxmlformats.org/officeDocument/2006/relationships/image" Target="../media/image3612.png"/><Relationship Id="rId34" Type="http://schemas.openxmlformats.org/officeDocument/2006/relationships/image" Target="../media/image1106.png"/><Relationship Id="rId138" Type="http://schemas.openxmlformats.org/officeDocument/2006/relationships/image" Target="../media/image15.png"/><Relationship Id="rId141" Type="http://schemas.openxmlformats.org/officeDocument/2006/relationships/image" Target="../media/image16.png"/><Relationship Id="rId7" Type="http://schemas.openxmlformats.org/officeDocument/2006/relationships/image" Target="../media/image836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14.png"/><Relationship Id="rId137" Type="http://schemas.openxmlformats.org/officeDocument/2006/relationships/image" Target="../media/image2136.png"/><Relationship Id="rId2" Type="http://schemas.openxmlformats.org/officeDocument/2006/relationships/image" Target="../media/image34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36" Type="http://schemas.openxmlformats.org/officeDocument/2006/relationships/image" Target="../media/image2126.png"/><Relationship Id="rId5" Type="http://schemas.openxmlformats.org/officeDocument/2006/relationships/image" Target="../media/image817.png"/><Relationship Id="rId36" Type="http://schemas.openxmlformats.org/officeDocument/2006/relationships/image" Target="../media/image1126.png"/><Relationship Id="rId10" Type="http://schemas.openxmlformats.org/officeDocument/2006/relationships/image" Target="../media/image348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4" Type="http://schemas.openxmlformats.org/officeDocument/2006/relationships/image" Target="../media/image806.png"/><Relationship Id="rId9" Type="http://schemas.openxmlformats.org/officeDocument/2006/relationships/image" Target="../media/image38122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/Relationships>
</file>

<file path=ppt/slides/_rels/slide68.xml.rels><?xml version="1.0" encoding="UTF-8" standalone="yes"?>
<Relationships xmlns="http://schemas.openxmlformats.org/package/2006/relationships"><Relationship Id="rId329" Type="http://schemas.openxmlformats.org/officeDocument/2006/relationships/image" Target="../media/image687.png"/><Relationship Id="rId340" Type="http://schemas.openxmlformats.org/officeDocument/2006/relationships/image" Target="../media/image699.png"/><Relationship Id="rId324" Type="http://schemas.openxmlformats.org/officeDocument/2006/relationships/image" Target="../media/image669.png"/><Relationship Id="rId345" Type="http://schemas.openxmlformats.org/officeDocument/2006/relationships/image" Target="../media/image705.png"/><Relationship Id="rId7" Type="http://schemas.openxmlformats.org/officeDocument/2006/relationships/image" Target="../media/image834.png"/><Relationship Id="rId234" Type="http://schemas.openxmlformats.org/officeDocument/2006/relationships/image" Target="../media/image14.png"/><Relationship Id="rId319" Type="http://schemas.openxmlformats.org/officeDocument/2006/relationships/image" Target="../media/image664.png"/><Relationship Id="rId37" Type="http://schemas.openxmlformats.org/officeDocument/2006/relationships/image" Target="../media/image1134.png"/><Relationship Id="rId102" Type="http://schemas.openxmlformats.org/officeDocument/2006/relationships/image" Target="../media/image1784.png"/><Relationship Id="rId136" Type="http://schemas.openxmlformats.org/officeDocument/2006/relationships/image" Target="../media/image2124.png"/><Relationship Id="rId327" Type="http://schemas.openxmlformats.org/officeDocument/2006/relationships/image" Target="../media/image685.png"/><Relationship Id="rId314" Type="http://schemas.openxmlformats.org/officeDocument/2006/relationships/image" Target="../media/image658.png"/><Relationship Id="rId330" Type="http://schemas.openxmlformats.org/officeDocument/2006/relationships/image" Target="../media/image688.png"/><Relationship Id="rId335" Type="http://schemas.openxmlformats.org/officeDocument/2006/relationships/image" Target="../media/image694.png"/><Relationship Id="rId322" Type="http://schemas.openxmlformats.org/officeDocument/2006/relationships/image" Target="../media/image667.png"/><Relationship Id="rId343" Type="http://schemas.openxmlformats.org/officeDocument/2006/relationships/image" Target="../media/image703.png"/><Relationship Id="rId348" Type="http://schemas.openxmlformats.org/officeDocument/2006/relationships/image" Target="../media/image708.png"/><Relationship Id="rId301" Type="http://schemas.openxmlformats.org/officeDocument/2006/relationships/image" Target="../media/image495.png"/><Relationship Id="rId5" Type="http://schemas.openxmlformats.org/officeDocument/2006/relationships/image" Target="../media/image815.png"/><Relationship Id="rId351" Type="http://schemas.openxmlformats.org/officeDocument/2006/relationships/image" Target="../media/image16.png"/><Relationship Id="rId232" Type="http://schemas.openxmlformats.org/officeDocument/2006/relationships/image" Target="../media/image347.png"/><Relationship Id="rId35" Type="http://schemas.openxmlformats.org/officeDocument/2006/relationships/image" Target="../media/image1115.png"/><Relationship Id="rId100" Type="http://schemas.openxmlformats.org/officeDocument/2006/relationships/image" Target="../media/image1764.png"/><Relationship Id="rId317" Type="http://schemas.openxmlformats.org/officeDocument/2006/relationships/image" Target="../media/image662.png"/><Relationship Id="rId333" Type="http://schemas.openxmlformats.org/officeDocument/2006/relationships/image" Target="../media/image692.png"/><Relationship Id="rId338" Type="http://schemas.openxmlformats.org/officeDocument/2006/relationships/image" Target="../media/image697.png"/><Relationship Id="rId320" Type="http://schemas.openxmlformats.org/officeDocument/2006/relationships/image" Target="../media/image665.png"/><Relationship Id="rId346" Type="http://schemas.openxmlformats.org/officeDocument/2006/relationships/image" Target="../media/image706.png"/><Relationship Id="rId325" Type="http://schemas.openxmlformats.org/officeDocument/2006/relationships/image" Target="../media/image671.png"/><Relationship Id="rId8" Type="http://schemas.openxmlformats.org/officeDocument/2006/relationships/image" Target="../media/image370.png"/><Relationship Id="rId98" Type="http://schemas.openxmlformats.org/officeDocument/2006/relationships/image" Target="../media/image1744.png"/><Relationship Id="rId341" Type="http://schemas.openxmlformats.org/officeDocument/2006/relationships/image" Target="../media/image701.png"/><Relationship Id="rId3" Type="http://schemas.openxmlformats.org/officeDocument/2006/relationships/image" Target="../media/image360.png"/><Relationship Id="rId235" Type="http://schemas.openxmlformats.org/officeDocument/2006/relationships/image" Target="../media/image15.png"/><Relationship Id="rId33" Type="http://schemas.openxmlformats.org/officeDocument/2006/relationships/image" Target="../media/image39120.png"/><Relationship Id="rId38" Type="http://schemas.openxmlformats.org/officeDocument/2006/relationships/image" Target="../media/image4040.png"/><Relationship Id="rId137" Type="http://schemas.openxmlformats.org/officeDocument/2006/relationships/image" Target="../media/image2134.png"/><Relationship Id="rId315" Type="http://schemas.openxmlformats.org/officeDocument/2006/relationships/image" Target="../media/image659.png"/><Relationship Id="rId328" Type="http://schemas.openxmlformats.org/officeDocument/2006/relationships/image" Target="../media/image686.png"/><Relationship Id="rId336" Type="http://schemas.openxmlformats.org/officeDocument/2006/relationships/image" Target="../media/image695.png"/><Relationship Id="rId323" Type="http://schemas.openxmlformats.org/officeDocument/2006/relationships/image" Target="../media/image668.png"/><Relationship Id="rId344" Type="http://schemas.openxmlformats.org/officeDocument/2006/relationships/image" Target="../media/image704.png"/><Relationship Id="rId349" Type="http://schemas.openxmlformats.org/officeDocument/2006/relationships/image" Target="../media/image709.png"/><Relationship Id="rId140" Type="http://schemas.openxmlformats.org/officeDocument/2006/relationships/image" Target="../media/image2164.png"/><Relationship Id="rId331" Type="http://schemas.openxmlformats.org/officeDocument/2006/relationships/image" Target="../media/image689.png"/><Relationship Id="rId352" Type="http://schemas.openxmlformats.org/officeDocument/2006/relationships/image" Target="../media/image9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4.png"/><Relationship Id="rId233" Type="http://schemas.openxmlformats.org/officeDocument/2006/relationships/image" Target="../media/image348.png"/><Relationship Id="rId36" Type="http://schemas.openxmlformats.org/officeDocument/2006/relationships/image" Target="../media/image1124.png"/><Relationship Id="rId270" Type="http://schemas.openxmlformats.org/officeDocument/2006/relationships/image" Target="../media/image464.png"/><Relationship Id="rId339" Type="http://schemas.openxmlformats.org/officeDocument/2006/relationships/image" Target="../media/image698.png"/><Relationship Id="rId318" Type="http://schemas.openxmlformats.org/officeDocument/2006/relationships/image" Target="../media/image663.png"/><Relationship Id="rId347" Type="http://schemas.openxmlformats.org/officeDocument/2006/relationships/image" Target="../media/image707.png"/><Relationship Id="rId326" Type="http://schemas.openxmlformats.org/officeDocument/2006/relationships/image" Target="../media/image672.png"/><Relationship Id="rId99" Type="http://schemas.openxmlformats.org/officeDocument/2006/relationships/image" Target="../media/image1754.png"/><Relationship Id="rId101" Type="http://schemas.openxmlformats.org/officeDocument/2006/relationships/image" Target="../media/image1774.png"/><Relationship Id="rId334" Type="http://schemas.openxmlformats.org/officeDocument/2006/relationships/image" Target="../media/image693.png"/><Relationship Id="rId321" Type="http://schemas.openxmlformats.org/officeDocument/2006/relationships/image" Target="../media/image666.png"/><Relationship Id="rId342" Type="http://schemas.openxmlformats.org/officeDocument/2006/relationships/image" Target="../media/image702.png"/><Relationship Id="rId350" Type="http://schemas.openxmlformats.org/officeDocument/2006/relationships/image" Target="../media/image712.png"/><Relationship Id="rId4" Type="http://schemas.openxmlformats.org/officeDocument/2006/relationships/image" Target="../media/image804.png"/><Relationship Id="rId9" Type="http://schemas.openxmlformats.org/officeDocument/2006/relationships/image" Target="../media/image38120.png"/><Relationship Id="rId39" Type="http://schemas.openxmlformats.org/officeDocument/2006/relationships/image" Target="../media/image4130.png"/><Relationship Id="rId316" Type="http://schemas.openxmlformats.org/officeDocument/2006/relationships/image" Target="../media/image661.png"/><Relationship Id="rId337" Type="http://schemas.openxmlformats.org/officeDocument/2006/relationships/image" Target="../media/image696.png"/><Relationship Id="rId34" Type="http://schemas.openxmlformats.org/officeDocument/2006/relationships/image" Target="../media/image1104.png"/><Relationship Id="rId332" Type="http://schemas.openxmlformats.org/officeDocument/2006/relationships/image" Target="../media/image691.png"/><Relationship Id="rId353" Type="http://schemas.openxmlformats.org/officeDocument/2006/relationships/image" Target="../media/image959.png"/></Relationships>
</file>

<file path=ppt/slides/_rels/slide69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94" Type="http://schemas.openxmlformats.org/officeDocument/2006/relationships/image" Target="../media/image692.png"/><Relationship Id="rId299" Type="http://schemas.openxmlformats.org/officeDocument/2006/relationships/image" Target="../media/image697.png"/><Relationship Id="rId303" Type="http://schemas.openxmlformats.org/officeDocument/2006/relationships/image" Target="../media/image664.png"/><Relationship Id="rId308" Type="http://schemas.openxmlformats.org/officeDocument/2006/relationships/image" Target="../media/image668.png"/><Relationship Id="rId63" Type="http://schemas.openxmlformats.org/officeDocument/2006/relationships/image" Target="../media/image2903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2991.png"/><Relationship Id="rId221" Type="http://schemas.openxmlformats.org/officeDocument/2006/relationships/image" Target="../media/image2961.png"/><Relationship Id="rId242" Type="http://schemas.openxmlformats.org/officeDocument/2006/relationships/image" Target="../media/image447.png"/><Relationship Id="rId284" Type="http://schemas.openxmlformats.org/officeDocument/2006/relationships/image" Target="../media/image685.png"/><Relationship Id="rId289" Type="http://schemas.openxmlformats.org/officeDocument/2006/relationships/image" Target="../media/image687.png"/><Relationship Id="rId319" Type="http://schemas.openxmlformats.org/officeDocument/2006/relationships/image" Target="../media/image671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6.png"/><Relationship Id="rId5" Type="http://schemas.openxmlformats.org/officeDocument/2006/relationships/image" Target="../media/image817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95" Type="http://schemas.openxmlformats.org/officeDocument/2006/relationships/image" Target="../media/image693.png"/><Relationship Id="rId309" Type="http://schemas.openxmlformats.org/officeDocument/2006/relationships/image" Target="../media/image702.png"/><Relationship Id="rId64" Type="http://schemas.openxmlformats.org/officeDocument/2006/relationships/image" Target="../media/image1725.png"/><Relationship Id="rId290" Type="http://schemas.openxmlformats.org/officeDocument/2006/relationships/image" Target="../media/image662.png"/><Relationship Id="rId304" Type="http://schemas.openxmlformats.org/officeDocument/2006/relationships/image" Target="../media/image665.png"/><Relationship Id="rId320" Type="http://schemas.openxmlformats.org/officeDocument/2006/relationships/image" Target="../media/image672.png"/><Relationship Id="rId206" Type="http://schemas.openxmlformats.org/officeDocument/2006/relationships/image" Target="../media/image2816.png"/><Relationship Id="rId227" Type="http://schemas.openxmlformats.org/officeDocument/2006/relationships/image" Target="../media/image300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6.png"/><Relationship Id="rId285" Type="http://schemas.openxmlformats.org/officeDocument/2006/relationships/image" Target="../media/image658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14.png"/><Relationship Id="rId124" Type="http://schemas.openxmlformats.org/officeDocument/2006/relationships/image" Target="../media/image2005.png"/><Relationship Id="rId310" Type="http://schemas.openxmlformats.org/officeDocument/2006/relationships/image" Target="../media/image669.png"/><Relationship Id="rId315" Type="http://schemas.openxmlformats.org/officeDocument/2006/relationships/image" Target="../media/image707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91" Type="http://schemas.openxmlformats.org/officeDocument/2006/relationships/image" Target="../media/image688.png"/><Relationship Id="rId296" Type="http://schemas.openxmlformats.org/officeDocument/2006/relationships/image" Target="../media/image694.png"/><Relationship Id="rId300" Type="http://schemas.openxmlformats.org/officeDocument/2006/relationships/image" Target="../media/image698.png"/><Relationship Id="rId305" Type="http://schemas.openxmlformats.org/officeDocument/2006/relationships/image" Target="../media/image701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958.png"/><Relationship Id="rId4" Type="http://schemas.openxmlformats.org/officeDocument/2006/relationships/image" Target="../media/image806.png"/><Relationship Id="rId9" Type="http://schemas.openxmlformats.org/officeDocument/2006/relationships/image" Target="../media/image38122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5.png"/><Relationship Id="rId236" Type="http://schemas.openxmlformats.org/officeDocument/2006/relationships/image" Target="../media/image437.png"/><Relationship Id="rId39" Type="http://schemas.openxmlformats.org/officeDocument/2006/relationships/image" Target="../media/image4132.png"/><Relationship Id="rId286" Type="http://schemas.openxmlformats.org/officeDocument/2006/relationships/image" Target="../media/image659.png"/><Relationship Id="rId316" Type="http://schemas.openxmlformats.org/officeDocument/2006/relationships/image" Target="../media/image708.png"/><Relationship Id="rId34" Type="http://schemas.openxmlformats.org/officeDocument/2006/relationships/image" Target="../media/image1106.png"/><Relationship Id="rId104" Type="http://schemas.openxmlformats.org/officeDocument/2006/relationships/image" Target="../media/image1805.png"/><Relationship Id="rId311" Type="http://schemas.openxmlformats.org/officeDocument/2006/relationships/image" Target="../media/image703.png"/><Relationship Id="rId7" Type="http://schemas.openxmlformats.org/officeDocument/2006/relationships/image" Target="../media/image83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image" Target="../media/image347.png"/><Relationship Id="rId292" Type="http://schemas.openxmlformats.org/officeDocument/2006/relationships/image" Target="../media/image689.png"/><Relationship Id="rId297" Type="http://schemas.openxmlformats.org/officeDocument/2006/relationships/image" Target="../media/image695.png"/><Relationship Id="rId306" Type="http://schemas.openxmlformats.org/officeDocument/2006/relationships/image" Target="../media/image666.png"/><Relationship Id="rId40" Type="http://schemas.openxmlformats.org/officeDocument/2006/relationships/image" Target="../media/image259.png"/><Relationship Id="rId136" Type="http://schemas.openxmlformats.org/officeDocument/2006/relationships/image" Target="../media/image2126.png"/><Relationship Id="rId301" Type="http://schemas.openxmlformats.org/officeDocument/2006/relationships/image" Target="../media/image699.png"/><Relationship Id="rId322" Type="http://schemas.openxmlformats.org/officeDocument/2006/relationships/image" Target="../media/image959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24" Type="http://schemas.openxmlformats.org/officeDocument/2006/relationships/image" Target="../media/image15.png"/><Relationship Id="rId240" Type="http://schemas.openxmlformats.org/officeDocument/2006/relationships/image" Target="../media/image445.png"/><Relationship Id="rId287" Type="http://schemas.openxmlformats.org/officeDocument/2006/relationships/image" Target="../media/image686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704.png"/><Relationship Id="rId317" Type="http://schemas.openxmlformats.org/officeDocument/2006/relationships/image" Target="../media/image709.png"/><Relationship Id="rId282" Type="http://schemas.openxmlformats.org/officeDocument/2006/relationships/image" Target="../media/image495.png"/><Relationship Id="rId8" Type="http://schemas.openxmlformats.org/officeDocument/2006/relationships/image" Target="../media/image3711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612.png"/><Relationship Id="rId214" Type="http://schemas.openxmlformats.org/officeDocument/2006/relationships/image" Target="../media/image2891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464.png"/><Relationship Id="rId298" Type="http://schemas.openxmlformats.org/officeDocument/2006/relationships/image" Target="../media/image696.png"/><Relationship Id="rId137" Type="http://schemas.openxmlformats.org/officeDocument/2006/relationships/image" Target="../media/image2136.png"/><Relationship Id="rId293" Type="http://schemas.openxmlformats.org/officeDocument/2006/relationships/image" Target="../media/image691.png"/><Relationship Id="rId302" Type="http://schemas.openxmlformats.org/officeDocument/2006/relationships/image" Target="../media/image663.png"/><Relationship Id="rId307" Type="http://schemas.openxmlformats.org/officeDocument/2006/relationships/image" Target="../media/image667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6.png"/><Relationship Id="rId288" Type="http://schemas.openxmlformats.org/officeDocument/2006/relationships/image" Target="../media/image661.png"/><Relationship Id="rId36" Type="http://schemas.openxmlformats.org/officeDocument/2006/relationships/image" Target="../media/image1126.png"/><Relationship Id="rId313" Type="http://schemas.openxmlformats.org/officeDocument/2006/relationships/image" Target="../media/image705.png"/><Relationship Id="rId318" Type="http://schemas.openxmlformats.org/officeDocument/2006/relationships/image" Target="../media/image712.png"/><Relationship Id="rId10" Type="http://schemas.openxmlformats.org/officeDocument/2006/relationships/image" Target="../media/image348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94" Type="http://schemas.openxmlformats.org/officeDocument/2006/relationships/image" Target="../media/image689.png"/><Relationship Id="rId299" Type="http://schemas.openxmlformats.org/officeDocument/2006/relationships/image" Target="../media/image695.png"/><Relationship Id="rId303" Type="http://schemas.openxmlformats.org/officeDocument/2006/relationships/image" Target="../media/image699.png"/><Relationship Id="rId308" Type="http://schemas.openxmlformats.org/officeDocument/2006/relationships/image" Target="../media/image666.png"/><Relationship Id="rId63" Type="http://schemas.openxmlformats.org/officeDocument/2006/relationships/image" Target="../media/image2903.png"/><Relationship Id="rId324" Type="http://schemas.openxmlformats.org/officeDocument/2006/relationships/image" Target="../media/image959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2991.png"/><Relationship Id="rId221" Type="http://schemas.openxmlformats.org/officeDocument/2006/relationships/image" Target="../media/image2961.png"/><Relationship Id="rId242" Type="http://schemas.openxmlformats.org/officeDocument/2006/relationships/image" Target="../media/image447.png"/><Relationship Id="rId284" Type="http://schemas.openxmlformats.org/officeDocument/2006/relationships/image" Target="../media/image673.png"/><Relationship Id="rId289" Type="http://schemas.openxmlformats.org/officeDocument/2006/relationships/image" Target="../media/image686.png"/><Relationship Id="rId319" Type="http://schemas.openxmlformats.org/officeDocument/2006/relationships/image" Target="../media/image709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4.png"/><Relationship Id="rId5" Type="http://schemas.openxmlformats.org/officeDocument/2006/relationships/image" Target="../media/image817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95" Type="http://schemas.openxmlformats.org/officeDocument/2006/relationships/image" Target="../media/image691.png"/><Relationship Id="rId309" Type="http://schemas.openxmlformats.org/officeDocument/2006/relationships/image" Target="../media/image667.png"/><Relationship Id="rId64" Type="http://schemas.openxmlformats.org/officeDocument/2006/relationships/image" Target="../media/image1725.png"/><Relationship Id="rId290" Type="http://schemas.openxmlformats.org/officeDocument/2006/relationships/image" Target="../media/image661.png"/><Relationship Id="rId304" Type="http://schemas.openxmlformats.org/officeDocument/2006/relationships/image" Target="../media/image663.png"/><Relationship Id="rId320" Type="http://schemas.openxmlformats.org/officeDocument/2006/relationships/image" Target="../media/image712.png"/><Relationship Id="rId227" Type="http://schemas.openxmlformats.org/officeDocument/2006/relationships/image" Target="../media/image300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6.png"/><Relationship Id="rId285" Type="http://schemas.openxmlformats.org/officeDocument/2006/relationships/image" Target="../media/image674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14.png"/><Relationship Id="rId124" Type="http://schemas.openxmlformats.org/officeDocument/2006/relationships/image" Target="../media/image2005.png"/><Relationship Id="rId310" Type="http://schemas.openxmlformats.org/officeDocument/2006/relationships/image" Target="../media/image668.png"/><Relationship Id="rId315" Type="http://schemas.openxmlformats.org/officeDocument/2006/relationships/image" Target="../media/image70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91" Type="http://schemas.openxmlformats.org/officeDocument/2006/relationships/image" Target="../media/image687.png"/><Relationship Id="rId296" Type="http://schemas.openxmlformats.org/officeDocument/2006/relationships/image" Target="../media/image692.png"/><Relationship Id="rId300" Type="http://schemas.openxmlformats.org/officeDocument/2006/relationships/image" Target="../media/image696.png"/><Relationship Id="rId305" Type="http://schemas.openxmlformats.org/officeDocument/2006/relationships/image" Target="../media/image664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671.png"/><Relationship Id="rId4" Type="http://schemas.openxmlformats.org/officeDocument/2006/relationships/image" Target="../media/image806.png"/><Relationship Id="rId9" Type="http://schemas.openxmlformats.org/officeDocument/2006/relationships/image" Target="../media/image38122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5.png"/><Relationship Id="rId236" Type="http://schemas.openxmlformats.org/officeDocument/2006/relationships/image" Target="../media/image437.png"/><Relationship Id="rId39" Type="http://schemas.openxmlformats.org/officeDocument/2006/relationships/image" Target="../media/image4132.png"/><Relationship Id="rId286" Type="http://schemas.openxmlformats.org/officeDocument/2006/relationships/image" Target="../media/image685.png"/><Relationship Id="rId316" Type="http://schemas.openxmlformats.org/officeDocument/2006/relationships/image" Target="../media/image706.png"/><Relationship Id="rId34" Type="http://schemas.openxmlformats.org/officeDocument/2006/relationships/image" Target="../media/image1106.png"/><Relationship Id="rId104" Type="http://schemas.openxmlformats.org/officeDocument/2006/relationships/image" Target="../media/image1805.png"/><Relationship Id="rId311" Type="http://schemas.openxmlformats.org/officeDocument/2006/relationships/image" Target="../media/image702.png"/><Relationship Id="rId7" Type="http://schemas.openxmlformats.org/officeDocument/2006/relationships/image" Target="../media/image83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image" Target="../media/image347.png"/><Relationship Id="rId292" Type="http://schemas.openxmlformats.org/officeDocument/2006/relationships/image" Target="../media/image662.png"/><Relationship Id="rId297" Type="http://schemas.openxmlformats.org/officeDocument/2006/relationships/image" Target="../media/image693.png"/><Relationship Id="rId306" Type="http://schemas.openxmlformats.org/officeDocument/2006/relationships/image" Target="../media/image665.png"/><Relationship Id="rId40" Type="http://schemas.openxmlformats.org/officeDocument/2006/relationships/image" Target="../media/image259.png"/><Relationship Id="rId136" Type="http://schemas.openxmlformats.org/officeDocument/2006/relationships/image" Target="../media/image2126.png"/><Relationship Id="rId301" Type="http://schemas.openxmlformats.org/officeDocument/2006/relationships/image" Target="../media/image697.png"/><Relationship Id="rId322" Type="http://schemas.openxmlformats.org/officeDocument/2006/relationships/image" Target="../media/image672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24" Type="http://schemas.openxmlformats.org/officeDocument/2006/relationships/image" Target="../media/image15.png"/><Relationship Id="rId240" Type="http://schemas.openxmlformats.org/officeDocument/2006/relationships/image" Target="../media/image445.png"/><Relationship Id="rId287" Type="http://schemas.openxmlformats.org/officeDocument/2006/relationships/image" Target="../media/image658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669.png"/><Relationship Id="rId317" Type="http://schemas.openxmlformats.org/officeDocument/2006/relationships/image" Target="../media/image707.png"/><Relationship Id="rId282" Type="http://schemas.openxmlformats.org/officeDocument/2006/relationships/image" Target="../media/image495.png"/><Relationship Id="rId8" Type="http://schemas.openxmlformats.org/officeDocument/2006/relationships/image" Target="../media/image3711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612.png"/><Relationship Id="rId214" Type="http://schemas.openxmlformats.org/officeDocument/2006/relationships/image" Target="../media/image2891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464.png"/><Relationship Id="rId298" Type="http://schemas.openxmlformats.org/officeDocument/2006/relationships/image" Target="../media/image694.png"/><Relationship Id="rId137" Type="http://schemas.openxmlformats.org/officeDocument/2006/relationships/image" Target="../media/image2136.png"/><Relationship Id="rId293" Type="http://schemas.openxmlformats.org/officeDocument/2006/relationships/image" Target="../media/image688.png"/><Relationship Id="rId302" Type="http://schemas.openxmlformats.org/officeDocument/2006/relationships/image" Target="../media/image698.png"/><Relationship Id="rId307" Type="http://schemas.openxmlformats.org/officeDocument/2006/relationships/image" Target="../media/image701.png"/><Relationship Id="rId323" Type="http://schemas.openxmlformats.org/officeDocument/2006/relationships/image" Target="../media/image958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6.png"/><Relationship Id="rId288" Type="http://schemas.openxmlformats.org/officeDocument/2006/relationships/image" Target="../media/image659.png"/><Relationship Id="rId36" Type="http://schemas.openxmlformats.org/officeDocument/2006/relationships/image" Target="../media/image1126.png"/><Relationship Id="rId313" Type="http://schemas.openxmlformats.org/officeDocument/2006/relationships/image" Target="../media/image703.png"/><Relationship Id="rId318" Type="http://schemas.openxmlformats.org/officeDocument/2006/relationships/image" Target="../media/image708.png"/><Relationship Id="rId10" Type="http://schemas.openxmlformats.org/officeDocument/2006/relationships/image" Target="../media/image348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71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94" Type="http://schemas.openxmlformats.org/officeDocument/2006/relationships/image" Target="../media/image689.png"/><Relationship Id="rId299" Type="http://schemas.openxmlformats.org/officeDocument/2006/relationships/image" Target="../media/image695.png"/><Relationship Id="rId303" Type="http://schemas.openxmlformats.org/officeDocument/2006/relationships/image" Target="../media/image699.png"/><Relationship Id="rId308" Type="http://schemas.openxmlformats.org/officeDocument/2006/relationships/image" Target="../media/image666.png"/><Relationship Id="rId63" Type="http://schemas.openxmlformats.org/officeDocument/2006/relationships/image" Target="../media/image2903.png"/><Relationship Id="rId324" Type="http://schemas.openxmlformats.org/officeDocument/2006/relationships/image" Target="../media/image959.png"/><Relationship Id="rId205" Type="http://schemas.openxmlformats.org/officeDocument/2006/relationships/image" Target="../media/image2801.png"/><Relationship Id="rId226" Type="http://schemas.openxmlformats.org/officeDocument/2006/relationships/image" Target="../media/image2991.png"/><Relationship Id="rId221" Type="http://schemas.openxmlformats.org/officeDocument/2006/relationships/image" Target="../media/image2961.png"/><Relationship Id="rId242" Type="http://schemas.openxmlformats.org/officeDocument/2006/relationships/image" Target="../media/image447.png"/><Relationship Id="rId284" Type="http://schemas.openxmlformats.org/officeDocument/2006/relationships/image" Target="../media/image675.png"/><Relationship Id="rId289" Type="http://schemas.openxmlformats.org/officeDocument/2006/relationships/image" Target="../media/image686.png"/><Relationship Id="rId319" Type="http://schemas.openxmlformats.org/officeDocument/2006/relationships/image" Target="../media/image709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04.png"/><Relationship Id="rId5" Type="http://schemas.openxmlformats.org/officeDocument/2006/relationships/image" Target="../media/image817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95" Type="http://schemas.openxmlformats.org/officeDocument/2006/relationships/image" Target="../media/image691.png"/><Relationship Id="rId309" Type="http://schemas.openxmlformats.org/officeDocument/2006/relationships/image" Target="../media/image667.png"/><Relationship Id="rId64" Type="http://schemas.openxmlformats.org/officeDocument/2006/relationships/image" Target="../media/image1725.png"/><Relationship Id="rId290" Type="http://schemas.openxmlformats.org/officeDocument/2006/relationships/image" Target="../media/image661.png"/><Relationship Id="rId304" Type="http://schemas.openxmlformats.org/officeDocument/2006/relationships/image" Target="../media/image663.png"/><Relationship Id="rId320" Type="http://schemas.openxmlformats.org/officeDocument/2006/relationships/image" Target="../media/image712.png"/><Relationship Id="rId206" Type="http://schemas.openxmlformats.org/officeDocument/2006/relationships/image" Target="../media/image2816.png"/><Relationship Id="rId227" Type="http://schemas.openxmlformats.org/officeDocument/2006/relationships/image" Target="../media/image3001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6.png"/><Relationship Id="rId285" Type="http://schemas.openxmlformats.org/officeDocument/2006/relationships/image" Target="../media/image676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14.png"/><Relationship Id="rId124" Type="http://schemas.openxmlformats.org/officeDocument/2006/relationships/image" Target="../media/image2005.png"/><Relationship Id="rId310" Type="http://schemas.openxmlformats.org/officeDocument/2006/relationships/image" Target="../media/image668.png"/><Relationship Id="rId315" Type="http://schemas.openxmlformats.org/officeDocument/2006/relationships/image" Target="../media/image70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91" Type="http://schemas.openxmlformats.org/officeDocument/2006/relationships/image" Target="../media/image687.png"/><Relationship Id="rId296" Type="http://schemas.openxmlformats.org/officeDocument/2006/relationships/image" Target="../media/image692.png"/><Relationship Id="rId300" Type="http://schemas.openxmlformats.org/officeDocument/2006/relationships/image" Target="../media/image696.png"/><Relationship Id="rId305" Type="http://schemas.openxmlformats.org/officeDocument/2006/relationships/image" Target="../media/image664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671.png"/><Relationship Id="rId4" Type="http://schemas.openxmlformats.org/officeDocument/2006/relationships/image" Target="../media/image806.png"/><Relationship Id="rId9" Type="http://schemas.openxmlformats.org/officeDocument/2006/relationships/image" Target="../media/image38122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5.png"/><Relationship Id="rId236" Type="http://schemas.openxmlformats.org/officeDocument/2006/relationships/image" Target="../media/image437.png"/><Relationship Id="rId39" Type="http://schemas.openxmlformats.org/officeDocument/2006/relationships/image" Target="../media/image4132.png"/><Relationship Id="rId286" Type="http://schemas.openxmlformats.org/officeDocument/2006/relationships/image" Target="../media/image685.png"/><Relationship Id="rId316" Type="http://schemas.openxmlformats.org/officeDocument/2006/relationships/image" Target="../media/image706.png"/><Relationship Id="rId34" Type="http://schemas.openxmlformats.org/officeDocument/2006/relationships/image" Target="../media/image1106.png"/><Relationship Id="rId104" Type="http://schemas.openxmlformats.org/officeDocument/2006/relationships/image" Target="../media/image1805.png"/><Relationship Id="rId311" Type="http://schemas.openxmlformats.org/officeDocument/2006/relationships/image" Target="../media/image702.png"/><Relationship Id="rId7" Type="http://schemas.openxmlformats.org/officeDocument/2006/relationships/image" Target="../media/image83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image" Target="../media/image347.png"/><Relationship Id="rId292" Type="http://schemas.openxmlformats.org/officeDocument/2006/relationships/image" Target="../media/image662.png"/><Relationship Id="rId297" Type="http://schemas.openxmlformats.org/officeDocument/2006/relationships/image" Target="../media/image693.png"/><Relationship Id="rId306" Type="http://schemas.openxmlformats.org/officeDocument/2006/relationships/image" Target="../media/image665.png"/><Relationship Id="rId40" Type="http://schemas.openxmlformats.org/officeDocument/2006/relationships/image" Target="../media/image259.png"/><Relationship Id="rId136" Type="http://schemas.openxmlformats.org/officeDocument/2006/relationships/image" Target="../media/image2126.png"/><Relationship Id="rId301" Type="http://schemas.openxmlformats.org/officeDocument/2006/relationships/image" Target="../media/image697.png"/><Relationship Id="rId322" Type="http://schemas.openxmlformats.org/officeDocument/2006/relationships/image" Target="../media/image672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24" Type="http://schemas.openxmlformats.org/officeDocument/2006/relationships/image" Target="../media/image15.png"/><Relationship Id="rId240" Type="http://schemas.openxmlformats.org/officeDocument/2006/relationships/image" Target="../media/image445.png"/><Relationship Id="rId287" Type="http://schemas.openxmlformats.org/officeDocument/2006/relationships/image" Target="../media/image658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669.png"/><Relationship Id="rId317" Type="http://schemas.openxmlformats.org/officeDocument/2006/relationships/image" Target="../media/image707.png"/><Relationship Id="rId282" Type="http://schemas.openxmlformats.org/officeDocument/2006/relationships/image" Target="../media/image495.png"/><Relationship Id="rId8" Type="http://schemas.openxmlformats.org/officeDocument/2006/relationships/image" Target="../media/image3711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612.png"/><Relationship Id="rId214" Type="http://schemas.openxmlformats.org/officeDocument/2006/relationships/image" Target="../media/image2891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464.png"/><Relationship Id="rId298" Type="http://schemas.openxmlformats.org/officeDocument/2006/relationships/image" Target="../media/image694.png"/><Relationship Id="rId137" Type="http://schemas.openxmlformats.org/officeDocument/2006/relationships/image" Target="../media/image2136.png"/><Relationship Id="rId293" Type="http://schemas.openxmlformats.org/officeDocument/2006/relationships/image" Target="../media/image688.png"/><Relationship Id="rId302" Type="http://schemas.openxmlformats.org/officeDocument/2006/relationships/image" Target="../media/image698.png"/><Relationship Id="rId307" Type="http://schemas.openxmlformats.org/officeDocument/2006/relationships/image" Target="../media/image701.png"/><Relationship Id="rId323" Type="http://schemas.openxmlformats.org/officeDocument/2006/relationships/image" Target="../media/image958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81.png"/><Relationship Id="rId241" Type="http://schemas.openxmlformats.org/officeDocument/2006/relationships/image" Target="../media/image446.png"/><Relationship Id="rId288" Type="http://schemas.openxmlformats.org/officeDocument/2006/relationships/image" Target="../media/image659.png"/><Relationship Id="rId36" Type="http://schemas.openxmlformats.org/officeDocument/2006/relationships/image" Target="../media/image1126.png"/><Relationship Id="rId313" Type="http://schemas.openxmlformats.org/officeDocument/2006/relationships/image" Target="../media/image703.png"/><Relationship Id="rId318" Type="http://schemas.openxmlformats.org/officeDocument/2006/relationships/image" Target="../media/image708.png"/><Relationship Id="rId10" Type="http://schemas.openxmlformats.org/officeDocument/2006/relationships/image" Target="../media/image348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72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9.png"/><Relationship Id="rId294" Type="http://schemas.openxmlformats.org/officeDocument/2006/relationships/image" Target="../media/image691.png"/><Relationship Id="rId299" Type="http://schemas.openxmlformats.org/officeDocument/2006/relationships/image" Target="../media/image696.png"/><Relationship Id="rId303" Type="http://schemas.openxmlformats.org/officeDocument/2006/relationships/image" Target="../media/image663.png"/><Relationship Id="rId308" Type="http://schemas.openxmlformats.org/officeDocument/2006/relationships/image" Target="../media/image667.png"/><Relationship Id="rId63" Type="http://schemas.openxmlformats.org/officeDocument/2006/relationships/image" Target="../media/image2903.png"/><Relationship Id="rId200" Type="http://schemas.openxmlformats.org/officeDocument/2006/relationships/image" Target="../media/image355.png"/><Relationship Id="rId205" Type="http://schemas.openxmlformats.org/officeDocument/2006/relationships/image" Target="../media/image2801.png"/><Relationship Id="rId226" Type="http://schemas.openxmlformats.org/officeDocument/2006/relationships/image" Target="../media/image3001.png"/><Relationship Id="rId221" Type="http://schemas.openxmlformats.org/officeDocument/2006/relationships/image" Target="../media/image2961.png"/><Relationship Id="rId242" Type="http://schemas.openxmlformats.org/officeDocument/2006/relationships/image" Target="../media/image16.png"/><Relationship Id="rId284" Type="http://schemas.openxmlformats.org/officeDocument/2006/relationships/image" Target="../media/image684.png"/><Relationship Id="rId289" Type="http://schemas.openxmlformats.org/officeDocument/2006/relationships/image" Target="../media/image661.png"/><Relationship Id="rId319" Type="http://schemas.openxmlformats.org/officeDocument/2006/relationships/image" Target="../media/image712.png"/><Relationship Id="rId37" Type="http://schemas.openxmlformats.org/officeDocument/2006/relationships/image" Target="../media/image1136.png"/><Relationship Id="rId102" Type="http://schemas.openxmlformats.org/officeDocument/2006/relationships/image" Target="../media/image1786.png"/><Relationship Id="rId123" Type="http://schemas.openxmlformats.org/officeDocument/2006/relationships/image" Target="../media/image1993.png"/><Relationship Id="rId314" Type="http://schemas.openxmlformats.org/officeDocument/2006/relationships/image" Target="../media/image714.png"/><Relationship Id="rId5" Type="http://schemas.openxmlformats.org/officeDocument/2006/relationships/image" Target="../media/image817.png"/><Relationship Id="rId216" Type="http://schemas.openxmlformats.org/officeDocument/2006/relationships/image" Target="../media/image366.png"/><Relationship Id="rId237" Type="http://schemas.openxmlformats.org/officeDocument/2006/relationships/image" Target="../media/image439.png"/><Relationship Id="rId211" Type="http://schemas.openxmlformats.org/officeDocument/2006/relationships/image" Target="../media/image359.png"/><Relationship Id="rId232" Type="http://schemas.openxmlformats.org/officeDocument/2006/relationships/image" Target="../media/image434.png"/><Relationship Id="rId295" Type="http://schemas.openxmlformats.org/officeDocument/2006/relationships/image" Target="../media/image692.png"/><Relationship Id="rId309" Type="http://schemas.openxmlformats.org/officeDocument/2006/relationships/image" Target="../media/image668.png"/><Relationship Id="rId64" Type="http://schemas.openxmlformats.org/officeDocument/2006/relationships/image" Target="../media/image1725.png"/><Relationship Id="rId290" Type="http://schemas.openxmlformats.org/officeDocument/2006/relationships/image" Target="../media/image687.png"/><Relationship Id="rId304" Type="http://schemas.openxmlformats.org/officeDocument/2006/relationships/image" Target="../media/image664.png"/><Relationship Id="rId320" Type="http://schemas.openxmlformats.org/officeDocument/2006/relationships/image" Target="../media/image671.png"/><Relationship Id="rId206" Type="http://schemas.openxmlformats.org/officeDocument/2006/relationships/image" Target="../media/image2816.png"/><Relationship Id="rId227" Type="http://schemas.openxmlformats.org/officeDocument/2006/relationships/image" Target="../media/image3015.png"/><Relationship Id="rId201" Type="http://schemas.openxmlformats.org/officeDocument/2006/relationships/image" Target="../media/image2761.png"/><Relationship Id="rId222" Type="http://schemas.openxmlformats.org/officeDocument/2006/relationships/image" Target="../media/image2971.png"/><Relationship Id="rId243" Type="http://schemas.openxmlformats.org/officeDocument/2006/relationships/image" Target="../media/image15.png"/><Relationship Id="rId285" Type="http://schemas.openxmlformats.org/officeDocument/2006/relationships/image" Target="../media/image685.png"/><Relationship Id="rId33" Type="http://schemas.openxmlformats.org/officeDocument/2006/relationships/image" Target="../media/image39122.png"/><Relationship Id="rId38" Type="http://schemas.openxmlformats.org/officeDocument/2006/relationships/image" Target="../media/image4042.png"/><Relationship Id="rId103" Type="http://schemas.openxmlformats.org/officeDocument/2006/relationships/image" Target="../media/image14.png"/><Relationship Id="rId124" Type="http://schemas.openxmlformats.org/officeDocument/2006/relationships/image" Target="../media/image2005.png"/><Relationship Id="rId310" Type="http://schemas.openxmlformats.org/officeDocument/2006/relationships/image" Target="../media/image702.png"/><Relationship Id="rId315" Type="http://schemas.openxmlformats.org/officeDocument/2006/relationships/image" Target="../media/image715.png"/><Relationship Id="rId217" Type="http://schemas.openxmlformats.org/officeDocument/2006/relationships/image" Target="../media/image367.png"/><Relationship Id="rId140" Type="http://schemas.openxmlformats.org/officeDocument/2006/relationships/image" Target="../media/image2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212" Type="http://schemas.openxmlformats.org/officeDocument/2006/relationships/image" Target="../media/image363.png"/><Relationship Id="rId233" Type="http://schemas.openxmlformats.org/officeDocument/2006/relationships/image" Target="../media/image435.png"/><Relationship Id="rId238" Type="http://schemas.openxmlformats.org/officeDocument/2006/relationships/image" Target="../media/image444.png"/><Relationship Id="rId291" Type="http://schemas.openxmlformats.org/officeDocument/2006/relationships/image" Target="../media/image662.png"/><Relationship Id="rId296" Type="http://schemas.openxmlformats.org/officeDocument/2006/relationships/image" Target="../media/image693.png"/><Relationship Id="rId300" Type="http://schemas.openxmlformats.org/officeDocument/2006/relationships/image" Target="../media/image697.png"/><Relationship Id="rId305" Type="http://schemas.openxmlformats.org/officeDocument/2006/relationships/image" Target="../media/image665.png"/><Relationship Id="rId275" Type="http://schemas.openxmlformats.org/officeDocument/2006/relationships/image" Target="../media/image495.png"/><Relationship Id="rId198" Type="http://schemas.openxmlformats.org/officeDocument/2006/relationships/image" Target="../media/image2731.png"/><Relationship Id="rId65" Type="http://schemas.openxmlformats.org/officeDocument/2006/relationships/image" Target="../media/image1735.png"/><Relationship Id="rId321" Type="http://schemas.openxmlformats.org/officeDocument/2006/relationships/image" Target="../media/image672.png"/><Relationship Id="rId4" Type="http://schemas.openxmlformats.org/officeDocument/2006/relationships/image" Target="../media/image806.png"/><Relationship Id="rId9" Type="http://schemas.openxmlformats.org/officeDocument/2006/relationships/image" Target="../media/image38122.png"/><Relationship Id="rId202" Type="http://schemas.openxmlformats.org/officeDocument/2006/relationships/image" Target="../media/image2771.png"/><Relationship Id="rId207" Type="http://schemas.openxmlformats.org/officeDocument/2006/relationships/image" Target="../media/image2821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426.png"/><Relationship Id="rId236" Type="http://schemas.openxmlformats.org/officeDocument/2006/relationships/image" Target="../media/image438.png"/><Relationship Id="rId39" Type="http://schemas.openxmlformats.org/officeDocument/2006/relationships/image" Target="../media/image4132.png"/><Relationship Id="rId286" Type="http://schemas.openxmlformats.org/officeDocument/2006/relationships/image" Target="../media/image658.png"/><Relationship Id="rId316" Type="http://schemas.openxmlformats.org/officeDocument/2006/relationships/image" Target="../media/image716.png"/><Relationship Id="rId34" Type="http://schemas.openxmlformats.org/officeDocument/2006/relationships/image" Target="../media/image1106.png"/><Relationship Id="rId104" Type="http://schemas.openxmlformats.org/officeDocument/2006/relationships/image" Target="../media/image1805.png"/><Relationship Id="rId311" Type="http://schemas.openxmlformats.org/officeDocument/2006/relationships/image" Target="../media/image669.png"/><Relationship Id="rId7" Type="http://schemas.openxmlformats.org/officeDocument/2006/relationships/image" Target="../media/image836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6.png"/><Relationship Id="rId239" Type="http://schemas.openxmlformats.org/officeDocument/2006/relationships/image" Target="../media/image445.png"/><Relationship Id="rId2" Type="http://schemas.openxmlformats.org/officeDocument/2006/relationships/image" Target="../media/image347.png"/><Relationship Id="rId292" Type="http://schemas.openxmlformats.org/officeDocument/2006/relationships/image" Target="../media/image688.png"/><Relationship Id="rId250" Type="http://schemas.openxmlformats.org/officeDocument/2006/relationships/image" Target="../media/image464.png"/><Relationship Id="rId297" Type="http://schemas.openxmlformats.org/officeDocument/2006/relationships/image" Target="../media/image694.png"/><Relationship Id="rId306" Type="http://schemas.openxmlformats.org/officeDocument/2006/relationships/image" Target="../media/image701.png"/><Relationship Id="rId40" Type="http://schemas.openxmlformats.org/officeDocument/2006/relationships/image" Target="../media/image259.png"/><Relationship Id="rId136" Type="http://schemas.openxmlformats.org/officeDocument/2006/relationships/image" Target="../media/image2126.png"/><Relationship Id="rId301" Type="http://schemas.openxmlformats.org/officeDocument/2006/relationships/image" Target="../media/image698.png"/><Relationship Id="rId322" Type="http://schemas.openxmlformats.org/officeDocument/2006/relationships/image" Target="../media/image958.png"/><Relationship Id="rId199" Type="http://schemas.openxmlformats.org/officeDocument/2006/relationships/image" Target="../media/image354.png"/><Relationship Id="rId203" Type="http://schemas.openxmlformats.org/officeDocument/2006/relationships/image" Target="../media/image2781.png"/><Relationship Id="rId208" Type="http://schemas.openxmlformats.org/officeDocument/2006/relationships/image" Target="../media/image356.png"/><Relationship Id="rId229" Type="http://schemas.openxmlformats.org/officeDocument/2006/relationships/image" Target="../media/image427.png"/><Relationship Id="rId224" Type="http://schemas.openxmlformats.org/officeDocument/2006/relationships/image" Target="../media/image2981.png"/><Relationship Id="rId240" Type="http://schemas.openxmlformats.org/officeDocument/2006/relationships/image" Target="../media/image446.png"/><Relationship Id="rId287" Type="http://schemas.openxmlformats.org/officeDocument/2006/relationships/image" Target="../media/image659.png"/><Relationship Id="rId35" Type="http://schemas.openxmlformats.org/officeDocument/2006/relationships/image" Target="../media/image1117.png"/><Relationship Id="rId100" Type="http://schemas.openxmlformats.org/officeDocument/2006/relationships/image" Target="../media/image1766.png"/><Relationship Id="rId105" Type="http://schemas.openxmlformats.org/officeDocument/2006/relationships/image" Target="../media/image349.png"/><Relationship Id="rId312" Type="http://schemas.openxmlformats.org/officeDocument/2006/relationships/image" Target="../media/image703.png"/><Relationship Id="rId317" Type="http://schemas.openxmlformats.org/officeDocument/2006/relationships/image" Target="../media/image717.png"/><Relationship Id="rId8" Type="http://schemas.openxmlformats.org/officeDocument/2006/relationships/image" Target="../media/image3711.png"/><Relationship Id="rId98" Type="http://schemas.openxmlformats.org/officeDocument/2006/relationships/image" Target="../media/image1746.png"/><Relationship Id="rId219" Type="http://schemas.openxmlformats.org/officeDocument/2006/relationships/image" Target="../media/image2941.png"/><Relationship Id="rId3" Type="http://schemas.openxmlformats.org/officeDocument/2006/relationships/image" Target="../media/image3612.png"/><Relationship Id="rId214" Type="http://schemas.openxmlformats.org/officeDocument/2006/relationships/image" Target="../media/image2891.png"/><Relationship Id="rId230" Type="http://schemas.openxmlformats.org/officeDocument/2006/relationships/image" Target="../media/image428.png"/><Relationship Id="rId235" Type="http://schemas.openxmlformats.org/officeDocument/2006/relationships/image" Target="../media/image437.png"/><Relationship Id="rId298" Type="http://schemas.openxmlformats.org/officeDocument/2006/relationships/image" Target="../media/image695.png"/><Relationship Id="rId137" Type="http://schemas.openxmlformats.org/officeDocument/2006/relationships/image" Target="../media/image2136.png"/><Relationship Id="rId293" Type="http://schemas.openxmlformats.org/officeDocument/2006/relationships/image" Target="../media/image689.png"/><Relationship Id="rId302" Type="http://schemas.openxmlformats.org/officeDocument/2006/relationships/image" Target="../media/image699.png"/><Relationship Id="rId307" Type="http://schemas.openxmlformats.org/officeDocument/2006/relationships/image" Target="../media/image666.png"/><Relationship Id="rId323" Type="http://schemas.openxmlformats.org/officeDocument/2006/relationships/image" Target="../media/image959.png"/><Relationship Id="rId209" Type="http://schemas.openxmlformats.org/officeDocument/2006/relationships/image" Target="../media/image357.png"/><Relationship Id="rId204" Type="http://schemas.openxmlformats.org/officeDocument/2006/relationships/image" Target="../media/image2791.png"/><Relationship Id="rId220" Type="http://schemas.openxmlformats.org/officeDocument/2006/relationships/image" Target="../media/image2951.png"/><Relationship Id="rId225" Type="http://schemas.openxmlformats.org/officeDocument/2006/relationships/image" Target="../media/image2991.png"/><Relationship Id="rId241" Type="http://schemas.openxmlformats.org/officeDocument/2006/relationships/image" Target="../media/image447.png"/><Relationship Id="rId288" Type="http://schemas.openxmlformats.org/officeDocument/2006/relationships/image" Target="../media/image686.png"/><Relationship Id="rId36" Type="http://schemas.openxmlformats.org/officeDocument/2006/relationships/image" Target="../media/image1126.png"/><Relationship Id="rId313" Type="http://schemas.openxmlformats.org/officeDocument/2006/relationships/image" Target="../media/image713.png"/><Relationship Id="rId318" Type="http://schemas.openxmlformats.org/officeDocument/2006/relationships/image" Target="../media/image718.png"/><Relationship Id="rId10" Type="http://schemas.openxmlformats.org/officeDocument/2006/relationships/image" Target="../media/image348.png"/><Relationship Id="rId99" Type="http://schemas.openxmlformats.org/officeDocument/2006/relationships/image" Target="../media/image1756.png"/><Relationship Id="rId101" Type="http://schemas.openxmlformats.org/officeDocument/2006/relationships/image" Target="../media/image1776.png"/><Relationship Id="rId122" Type="http://schemas.openxmlformats.org/officeDocument/2006/relationships/image" Target="../media/image1983.png"/></Relationships>
</file>

<file path=ppt/slides/_rels/slide7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428.png"/><Relationship Id="rId252" Type="http://schemas.openxmlformats.org/officeDocument/2006/relationships/image" Target="../media/image464.png"/><Relationship Id="rId273" Type="http://schemas.openxmlformats.org/officeDocument/2006/relationships/image" Target="../media/image704.png"/><Relationship Id="rId138" Type="http://schemas.openxmlformats.org/officeDocument/2006/relationships/image" Target="../media/image15.png"/><Relationship Id="rId63" Type="http://schemas.openxmlformats.org/officeDocument/2006/relationships/image" Target="../media/image2904.png"/><Relationship Id="rId200" Type="http://schemas.openxmlformats.org/officeDocument/2006/relationships/image" Target="../media/image355.png"/><Relationship Id="rId205" Type="http://schemas.openxmlformats.org/officeDocument/2006/relationships/image" Target="../media/image2802.png"/><Relationship Id="rId226" Type="http://schemas.openxmlformats.org/officeDocument/2006/relationships/image" Target="../media/image2992.png"/><Relationship Id="rId247" Type="http://schemas.openxmlformats.org/officeDocument/2006/relationships/image" Target="../media/image686.png"/><Relationship Id="rId221" Type="http://schemas.openxmlformats.org/officeDocument/2006/relationships/image" Target="../media/image2962.png"/><Relationship Id="rId242" Type="http://schemas.openxmlformats.org/officeDocument/2006/relationships/image" Target="../media/image447.png"/><Relationship Id="rId263" Type="http://schemas.openxmlformats.org/officeDocument/2006/relationships/image" Target="../media/image663.png"/><Relationship Id="rId268" Type="http://schemas.openxmlformats.org/officeDocument/2006/relationships/image" Target="../media/image667.png"/><Relationship Id="rId284" Type="http://schemas.openxmlformats.org/officeDocument/2006/relationships/image" Target="../media/image958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18.png"/><Relationship Id="rId216" Type="http://schemas.openxmlformats.org/officeDocument/2006/relationships/image" Target="../media/image366.png"/><Relationship Id="rId237" Type="http://schemas.openxmlformats.org/officeDocument/2006/relationships/image" Target="../media/image438.png"/><Relationship Id="rId211" Type="http://schemas.openxmlformats.org/officeDocument/2006/relationships/image" Target="../media/image359.png"/><Relationship Id="rId232" Type="http://schemas.openxmlformats.org/officeDocument/2006/relationships/image" Target="../media/image429.png"/><Relationship Id="rId253" Type="http://schemas.openxmlformats.org/officeDocument/2006/relationships/image" Target="../media/image689.png"/><Relationship Id="rId258" Type="http://schemas.openxmlformats.org/officeDocument/2006/relationships/image" Target="../media/image695.png"/><Relationship Id="rId274" Type="http://schemas.openxmlformats.org/officeDocument/2006/relationships/image" Target="../media/image705.png"/><Relationship Id="rId279" Type="http://schemas.openxmlformats.org/officeDocument/2006/relationships/image" Target="../media/image712.png"/><Relationship Id="rId64" Type="http://schemas.openxmlformats.org/officeDocument/2006/relationships/image" Target="../media/image1726.png"/><Relationship Id="rId206" Type="http://schemas.openxmlformats.org/officeDocument/2006/relationships/image" Target="../media/image2817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16.png"/><Relationship Id="rId248" Type="http://schemas.openxmlformats.org/officeDocument/2006/relationships/image" Target="../media/image661.png"/><Relationship Id="rId264" Type="http://schemas.openxmlformats.org/officeDocument/2006/relationships/image" Target="../media/image664.png"/><Relationship Id="rId269" Type="http://schemas.openxmlformats.org/officeDocument/2006/relationships/image" Target="../media/image668.png"/><Relationship Id="rId285" Type="http://schemas.openxmlformats.org/officeDocument/2006/relationships/image" Target="../media/image959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14.png"/><Relationship Id="rId124" Type="http://schemas.openxmlformats.org/officeDocument/2006/relationships/image" Target="../media/image2006.png"/><Relationship Id="rId280" Type="http://schemas.openxmlformats.org/officeDocument/2006/relationships/image" Target="../media/image671.png"/><Relationship Id="rId140" Type="http://schemas.openxmlformats.org/officeDocument/2006/relationships/image" Target="../media/image2167.png"/><Relationship Id="rId217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212" Type="http://schemas.openxmlformats.org/officeDocument/2006/relationships/image" Target="../media/image363.png"/><Relationship Id="rId233" Type="http://schemas.openxmlformats.org/officeDocument/2006/relationships/image" Target="../media/image434.png"/><Relationship Id="rId238" Type="http://schemas.openxmlformats.org/officeDocument/2006/relationships/image" Target="../media/image439.png"/><Relationship Id="rId254" Type="http://schemas.openxmlformats.org/officeDocument/2006/relationships/image" Target="../media/image691.png"/><Relationship Id="rId259" Type="http://schemas.openxmlformats.org/officeDocument/2006/relationships/image" Target="../media/image696.png"/><Relationship Id="rId270" Type="http://schemas.openxmlformats.org/officeDocument/2006/relationships/image" Target="../media/image702.png"/><Relationship Id="rId275" Type="http://schemas.openxmlformats.org/officeDocument/2006/relationships/image" Target="../media/image706.png"/><Relationship Id="rId198" Type="http://schemas.openxmlformats.org/officeDocument/2006/relationships/image" Target="../media/image2732.png"/><Relationship Id="rId65" Type="http://schemas.openxmlformats.org/officeDocument/2006/relationships/image" Target="../media/image1736.png"/><Relationship Id="rId4" Type="http://schemas.openxmlformats.org/officeDocument/2006/relationships/image" Target="../media/image807.png"/><Relationship Id="rId9" Type="http://schemas.openxmlformats.org/officeDocument/2006/relationships/image" Target="../media/image38123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6.png"/><Relationship Id="rId236" Type="http://schemas.openxmlformats.org/officeDocument/2006/relationships/image" Target="../media/image437.png"/><Relationship Id="rId244" Type="http://schemas.openxmlformats.org/officeDocument/2006/relationships/image" Target="../media/image685.png"/><Relationship Id="rId249" Type="http://schemas.openxmlformats.org/officeDocument/2006/relationships/image" Target="../media/image687.png"/><Relationship Id="rId257" Type="http://schemas.openxmlformats.org/officeDocument/2006/relationships/image" Target="../media/image694.png"/><Relationship Id="rId278" Type="http://schemas.openxmlformats.org/officeDocument/2006/relationships/image" Target="../media/image709.png"/><Relationship Id="rId39" Type="http://schemas.openxmlformats.org/officeDocument/2006/relationships/image" Target="../media/image4133.png"/><Relationship Id="rId260" Type="http://schemas.openxmlformats.org/officeDocument/2006/relationships/image" Target="../media/image697.png"/><Relationship Id="rId265" Type="http://schemas.openxmlformats.org/officeDocument/2006/relationships/image" Target="../media/image665.png"/><Relationship Id="rId281" Type="http://schemas.openxmlformats.org/officeDocument/2006/relationships/image" Target="../media/image672.png"/><Relationship Id="rId34" Type="http://schemas.openxmlformats.org/officeDocument/2006/relationships/image" Target="../media/image1107.png"/><Relationship Id="rId104" Type="http://schemas.openxmlformats.org/officeDocument/2006/relationships/image" Target="../media/image1806.png"/><Relationship Id="rId7" Type="http://schemas.openxmlformats.org/officeDocument/2006/relationships/image" Target="../media/image837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435.png"/><Relationship Id="rId239" Type="http://schemas.openxmlformats.org/officeDocument/2006/relationships/image" Target="../media/image444.png"/><Relationship Id="rId2" Type="http://schemas.openxmlformats.org/officeDocument/2006/relationships/image" Target="../media/image347.png"/><Relationship Id="rId250" Type="http://schemas.openxmlformats.org/officeDocument/2006/relationships/image" Target="../media/image662.png"/><Relationship Id="rId255" Type="http://schemas.openxmlformats.org/officeDocument/2006/relationships/image" Target="../media/image692.png"/><Relationship Id="rId271" Type="http://schemas.openxmlformats.org/officeDocument/2006/relationships/image" Target="../media/image669.png"/><Relationship Id="rId276" Type="http://schemas.openxmlformats.org/officeDocument/2006/relationships/image" Target="../media/image707.png"/><Relationship Id="rId136" Type="http://schemas.openxmlformats.org/officeDocument/2006/relationships/image" Target="../media/image2127.png"/><Relationship Id="rId40" Type="http://schemas.openxmlformats.org/officeDocument/2006/relationships/image" Target="../media/image259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426.png"/><Relationship Id="rId240" Type="http://schemas.openxmlformats.org/officeDocument/2006/relationships/image" Target="../media/image445.png"/><Relationship Id="rId245" Type="http://schemas.openxmlformats.org/officeDocument/2006/relationships/image" Target="../media/image658.png"/><Relationship Id="rId261" Type="http://schemas.openxmlformats.org/officeDocument/2006/relationships/image" Target="../media/image698.png"/><Relationship Id="rId266" Type="http://schemas.openxmlformats.org/officeDocument/2006/relationships/image" Target="../media/image70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282" Type="http://schemas.openxmlformats.org/officeDocument/2006/relationships/image" Target="../media/image495.png"/><Relationship Id="rId8" Type="http://schemas.openxmlformats.org/officeDocument/2006/relationships/image" Target="../media/image3712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613.png"/><Relationship Id="rId214" Type="http://schemas.openxmlformats.org/officeDocument/2006/relationships/image" Target="../media/image2892.png"/><Relationship Id="rId230" Type="http://schemas.openxmlformats.org/officeDocument/2006/relationships/image" Target="../media/image427.png"/><Relationship Id="rId235" Type="http://schemas.openxmlformats.org/officeDocument/2006/relationships/image" Target="../media/image436.png"/><Relationship Id="rId251" Type="http://schemas.openxmlformats.org/officeDocument/2006/relationships/image" Target="../media/image688.png"/><Relationship Id="rId256" Type="http://schemas.openxmlformats.org/officeDocument/2006/relationships/image" Target="../media/image693.png"/><Relationship Id="rId277" Type="http://schemas.openxmlformats.org/officeDocument/2006/relationships/image" Target="../media/image708.png"/><Relationship Id="rId137" Type="http://schemas.openxmlformats.org/officeDocument/2006/relationships/image" Target="../media/image2137.png"/><Relationship Id="rId272" Type="http://schemas.openxmlformats.org/officeDocument/2006/relationships/image" Target="../media/image703.png"/><Relationship Id="rId209" Type="http://schemas.openxmlformats.org/officeDocument/2006/relationships/image" Target="../media/image357.png"/><Relationship Id="rId204" Type="http://schemas.openxmlformats.org/officeDocument/2006/relationships/image" Target="../media/image2792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41" Type="http://schemas.openxmlformats.org/officeDocument/2006/relationships/image" Target="../media/image446.png"/><Relationship Id="rId246" Type="http://schemas.openxmlformats.org/officeDocument/2006/relationships/image" Target="../media/image659.png"/><Relationship Id="rId267" Type="http://schemas.openxmlformats.org/officeDocument/2006/relationships/image" Target="../media/image666.png"/><Relationship Id="rId36" Type="http://schemas.openxmlformats.org/officeDocument/2006/relationships/image" Target="../media/image1127.png"/><Relationship Id="rId262" Type="http://schemas.openxmlformats.org/officeDocument/2006/relationships/image" Target="../media/image699.png"/><Relationship Id="rId283" Type="http://schemas.openxmlformats.org/officeDocument/2006/relationships/image" Target="../media/image719.png"/><Relationship Id="rId10" Type="http://schemas.openxmlformats.org/officeDocument/2006/relationships/image" Target="../media/image348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/Relationships>
</file>

<file path=ppt/slides/_rels/slide7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754.png"/><Relationship Id="rId303" Type="http://schemas.openxmlformats.org/officeDocument/2006/relationships/image" Target="../media/image758.png"/><Relationship Id="rId205" Type="http://schemas.openxmlformats.org/officeDocument/2006/relationships/image" Target="../media/image2802.png"/><Relationship Id="rId226" Type="http://schemas.openxmlformats.org/officeDocument/2006/relationships/image" Target="../media/image2992.png"/><Relationship Id="rId247" Type="http://schemas.openxmlformats.org/officeDocument/2006/relationships/image" Target="../media/image698.png"/><Relationship Id="rId221" Type="http://schemas.openxmlformats.org/officeDocument/2006/relationships/image" Target="../media/image2962.png"/><Relationship Id="rId242" Type="http://schemas.openxmlformats.org/officeDocument/2006/relationships/image" Target="../media/image693.png"/><Relationship Id="rId263" Type="http://schemas.openxmlformats.org/officeDocument/2006/relationships/image" Target="../media/image708.png"/><Relationship Id="rId268" Type="http://schemas.openxmlformats.org/officeDocument/2006/relationships/image" Target="../media/image495.png"/><Relationship Id="rId284" Type="http://schemas.openxmlformats.org/officeDocument/2006/relationships/image" Target="../media/image737.png"/><Relationship Id="rId289" Type="http://schemas.openxmlformats.org/officeDocument/2006/relationships/image" Target="../media/image743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18.png"/><Relationship Id="rId216" Type="http://schemas.openxmlformats.org/officeDocument/2006/relationships/image" Target="../media/image366.png"/><Relationship Id="rId237" Type="http://schemas.openxmlformats.org/officeDocument/2006/relationships/image" Target="../media/image688.png"/><Relationship Id="rId211" Type="http://schemas.openxmlformats.org/officeDocument/2006/relationships/image" Target="../media/image359.png"/><Relationship Id="rId232" Type="http://schemas.openxmlformats.org/officeDocument/2006/relationships/image" Target="../media/image659.png"/><Relationship Id="rId253" Type="http://schemas.openxmlformats.org/officeDocument/2006/relationships/image" Target="../media/image666.png"/><Relationship Id="rId258" Type="http://schemas.openxmlformats.org/officeDocument/2006/relationships/image" Target="../media/image703.png"/><Relationship Id="rId274" Type="http://schemas.openxmlformats.org/officeDocument/2006/relationships/image" Target="../media/image726.png"/><Relationship Id="rId279" Type="http://schemas.openxmlformats.org/officeDocument/2006/relationships/image" Target="../media/image732.png"/><Relationship Id="rId295" Type="http://schemas.openxmlformats.org/officeDocument/2006/relationships/image" Target="../media/image749.png"/><Relationship Id="rId290" Type="http://schemas.openxmlformats.org/officeDocument/2006/relationships/image" Target="../media/image744.png"/><Relationship Id="rId304" Type="http://schemas.openxmlformats.org/officeDocument/2006/relationships/image" Target="../media/image958.png"/><Relationship Id="rId206" Type="http://schemas.openxmlformats.org/officeDocument/2006/relationships/image" Target="../media/image2817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694.png"/><Relationship Id="rId248" Type="http://schemas.openxmlformats.org/officeDocument/2006/relationships/image" Target="../media/image699.png"/><Relationship Id="rId264" Type="http://schemas.openxmlformats.org/officeDocument/2006/relationships/image" Target="../media/image709.png"/><Relationship Id="rId269" Type="http://schemas.openxmlformats.org/officeDocument/2006/relationships/image" Target="../media/image721.png"/><Relationship Id="rId285" Type="http://schemas.openxmlformats.org/officeDocument/2006/relationships/image" Target="../media/image738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14.png"/><Relationship Id="rId124" Type="http://schemas.openxmlformats.org/officeDocument/2006/relationships/image" Target="../media/image2006.png"/><Relationship Id="rId280" Type="http://schemas.openxmlformats.org/officeDocument/2006/relationships/image" Target="../media/image733.png"/><Relationship Id="rId217" Type="http://schemas.openxmlformats.org/officeDocument/2006/relationships/image" Target="../media/image367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212" Type="http://schemas.openxmlformats.org/officeDocument/2006/relationships/image" Target="../media/image363.png"/><Relationship Id="rId233" Type="http://schemas.openxmlformats.org/officeDocument/2006/relationships/image" Target="../media/image686.png"/><Relationship Id="rId238" Type="http://schemas.openxmlformats.org/officeDocument/2006/relationships/image" Target="../media/image464.png"/><Relationship Id="rId254" Type="http://schemas.openxmlformats.org/officeDocument/2006/relationships/image" Target="../media/image667.png"/><Relationship Id="rId259" Type="http://schemas.openxmlformats.org/officeDocument/2006/relationships/image" Target="../media/image704.png"/><Relationship Id="rId270" Type="http://schemas.openxmlformats.org/officeDocument/2006/relationships/image" Target="../media/image722.png"/><Relationship Id="rId275" Type="http://schemas.openxmlformats.org/officeDocument/2006/relationships/image" Target="../media/image727.png"/><Relationship Id="rId291" Type="http://schemas.openxmlformats.org/officeDocument/2006/relationships/image" Target="../media/image745.png"/><Relationship Id="rId296" Type="http://schemas.openxmlformats.org/officeDocument/2006/relationships/image" Target="../media/image751.png"/><Relationship Id="rId300" Type="http://schemas.openxmlformats.org/officeDocument/2006/relationships/image" Target="../media/image755.png"/><Relationship Id="rId305" Type="http://schemas.openxmlformats.org/officeDocument/2006/relationships/image" Target="../media/image959.png"/><Relationship Id="rId198" Type="http://schemas.openxmlformats.org/officeDocument/2006/relationships/image" Target="../media/image2732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23" Type="http://schemas.openxmlformats.org/officeDocument/2006/relationships/image" Target="../media/image369.png"/><Relationship Id="rId228" Type="http://schemas.openxmlformats.org/officeDocument/2006/relationships/image" Target="../media/image3016.png"/><Relationship Id="rId244" Type="http://schemas.openxmlformats.org/officeDocument/2006/relationships/image" Target="../media/image695.png"/><Relationship Id="rId249" Type="http://schemas.openxmlformats.org/officeDocument/2006/relationships/image" Target="../media/image663.png"/><Relationship Id="rId39" Type="http://schemas.openxmlformats.org/officeDocument/2006/relationships/image" Target="../media/image4133.png"/><Relationship Id="rId260" Type="http://schemas.openxmlformats.org/officeDocument/2006/relationships/image" Target="../media/image705.png"/><Relationship Id="rId265" Type="http://schemas.openxmlformats.org/officeDocument/2006/relationships/image" Target="../media/image712.png"/><Relationship Id="rId281" Type="http://schemas.openxmlformats.org/officeDocument/2006/relationships/image" Target="../media/image734.png"/><Relationship Id="rId286" Type="http://schemas.openxmlformats.org/officeDocument/2006/relationships/image" Target="../media/image739.png"/><Relationship Id="rId34" Type="http://schemas.openxmlformats.org/officeDocument/2006/relationships/image" Target="../media/image1107.png"/><Relationship Id="rId104" Type="http://schemas.openxmlformats.org/officeDocument/2006/relationships/image" Target="../media/image1806.png"/><Relationship Id="rId7" Type="http://schemas.openxmlformats.org/officeDocument/2006/relationships/image" Target="../media/image837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661.png"/><Relationship Id="rId239" Type="http://schemas.openxmlformats.org/officeDocument/2006/relationships/image" Target="../media/image689.png"/><Relationship Id="rId2" Type="http://schemas.openxmlformats.org/officeDocument/2006/relationships/image" Target="../media/image347.png"/><Relationship Id="rId250" Type="http://schemas.openxmlformats.org/officeDocument/2006/relationships/image" Target="../media/image664.png"/><Relationship Id="rId255" Type="http://schemas.openxmlformats.org/officeDocument/2006/relationships/image" Target="../media/image668.png"/><Relationship Id="rId271" Type="http://schemas.openxmlformats.org/officeDocument/2006/relationships/image" Target="../media/image723.png"/><Relationship Id="rId276" Type="http://schemas.openxmlformats.org/officeDocument/2006/relationships/image" Target="../media/image728.png"/><Relationship Id="rId292" Type="http://schemas.openxmlformats.org/officeDocument/2006/relationships/image" Target="../media/image746.png"/><Relationship Id="rId297" Type="http://schemas.openxmlformats.org/officeDocument/2006/relationships/image" Target="../media/image752.png"/><Relationship Id="rId40" Type="http://schemas.openxmlformats.org/officeDocument/2006/relationships/image" Target="../media/image259.png"/><Relationship Id="rId136" Type="http://schemas.openxmlformats.org/officeDocument/2006/relationships/image" Target="../media/image2127.png"/><Relationship Id="rId301" Type="http://schemas.openxmlformats.org/officeDocument/2006/relationships/image" Target="../media/image756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16.png"/><Relationship Id="rId224" Type="http://schemas.openxmlformats.org/officeDocument/2006/relationships/image" Target="../media/image15.png"/><Relationship Id="rId240" Type="http://schemas.openxmlformats.org/officeDocument/2006/relationships/image" Target="../media/image691.png"/><Relationship Id="rId245" Type="http://schemas.openxmlformats.org/officeDocument/2006/relationships/image" Target="../media/image696.png"/><Relationship Id="rId261" Type="http://schemas.openxmlformats.org/officeDocument/2006/relationships/image" Target="../media/image706.png"/><Relationship Id="rId266" Type="http://schemas.openxmlformats.org/officeDocument/2006/relationships/image" Target="../media/image671.png"/><Relationship Id="rId287" Type="http://schemas.openxmlformats.org/officeDocument/2006/relationships/image" Target="../media/image74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282" Type="http://schemas.openxmlformats.org/officeDocument/2006/relationships/image" Target="../media/image735.png"/><Relationship Id="rId8" Type="http://schemas.openxmlformats.org/officeDocument/2006/relationships/image" Target="../media/image3712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613.png"/><Relationship Id="rId214" Type="http://schemas.openxmlformats.org/officeDocument/2006/relationships/image" Target="../media/image2892.png"/><Relationship Id="rId230" Type="http://schemas.openxmlformats.org/officeDocument/2006/relationships/image" Target="../media/image685.png"/><Relationship Id="rId235" Type="http://schemas.openxmlformats.org/officeDocument/2006/relationships/image" Target="../media/image687.png"/><Relationship Id="rId251" Type="http://schemas.openxmlformats.org/officeDocument/2006/relationships/image" Target="../media/image665.png"/><Relationship Id="rId256" Type="http://schemas.openxmlformats.org/officeDocument/2006/relationships/image" Target="../media/image702.png"/><Relationship Id="rId277" Type="http://schemas.openxmlformats.org/officeDocument/2006/relationships/image" Target="../media/image729.png"/><Relationship Id="rId298" Type="http://schemas.openxmlformats.org/officeDocument/2006/relationships/image" Target="../media/image753.png"/><Relationship Id="rId137" Type="http://schemas.openxmlformats.org/officeDocument/2006/relationships/image" Target="../media/image2137.png"/><Relationship Id="rId272" Type="http://schemas.openxmlformats.org/officeDocument/2006/relationships/image" Target="../media/image724.png"/><Relationship Id="rId293" Type="http://schemas.openxmlformats.org/officeDocument/2006/relationships/image" Target="../media/image747.png"/><Relationship Id="rId302" Type="http://schemas.openxmlformats.org/officeDocument/2006/relationships/image" Target="../media/image757.png"/><Relationship Id="rId209" Type="http://schemas.openxmlformats.org/officeDocument/2006/relationships/image" Target="../media/image357.png"/><Relationship Id="rId204" Type="http://schemas.openxmlformats.org/officeDocument/2006/relationships/image" Target="../media/image2792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41" Type="http://schemas.openxmlformats.org/officeDocument/2006/relationships/image" Target="../media/image692.png"/><Relationship Id="rId246" Type="http://schemas.openxmlformats.org/officeDocument/2006/relationships/image" Target="../media/image697.png"/><Relationship Id="rId267" Type="http://schemas.openxmlformats.org/officeDocument/2006/relationships/image" Target="../media/image672.png"/><Relationship Id="rId288" Type="http://schemas.openxmlformats.org/officeDocument/2006/relationships/image" Target="../media/image742.png"/><Relationship Id="rId36" Type="http://schemas.openxmlformats.org/officeDocument/2006/relationships/image" Target="../media/image1127.png"/><Relationship Id="rId262" Type="http://schemas.openxmlformats.org/officeDocument/2006/relationships/image" Target="../media/image707.png"/><Relationship Id="rId283" Type="http://schemas.openxmlformats.org/officeDocument/2006/relationships/image" Target="../media/image736.png"/><Relationship Id="rId10" Type="http://schemas.openxmlformats.org/officeDocument/2006/relationships/image" Target="../media/image348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22" Type="http://schemas.openxmlformats.org/officeDocument/2006/relationships/image" Target="../media/image1984.png"/><Relationship Id="rId4" Type="http://schemas.openxmlformats.org/officeDocument/2006/relationships/image" Target="../media/image807.png"/><Relationship Id="rId9" Type="http://schemas.openxmlformats.org/officeDocument/2006/relationships/image" Target="../media/image38123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36" Type="http://schemas.openxmlformats.org/officeDocument/2006/relationships/image" Target="../media/image662.png"/><Relationship Id="rId257" Type="http://schemas.openxmlformats.org/officeDocument/2006/relationships/image" Target="../media/image669.png"/><Relationship Id="rId278" Type="http://schemas.openxmlformats.org/officeDocument/2006/relationships/image" Target="../media/image731.png"/><Relationship Id="rId231" Type="http://schemas.openxmlformats.org/officeDocument/2006/relationships/image" Target="../media/image658.png"/><Relationship Id="rId252" Type="http://schemas.openxmlformats.org/officeDocument/2006/relationships/image" Target="../media/image701.png"/><Relationship Id="rId273" Type="http://schemas.openxmlformats.org/officeDocument/2006/relationships/image" Target="../media/image725.png"/><Relationship Id="rId294" Type="http://schemas.openxmlformats.org/officeDocument/2006/relationships/image" Target="../media/image748.png"/><Relationship Id="rId200" Type="http://schemas.openxmlformats.org/officeDocument/2006/relationships/image" Target="../media/image355.png"/></Relationships>
</file>

<file path=ppt/slides/_rels/slide75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658.png"/><Relationship Id="rId252" Type="http://schemas.openxmlformats.org/officeDocument/2006/relationships/image" Target="../media/image701.png"/><Relationship Id="rId273" Type="http://schemas.openxmlformats.org/officeDocument/2006/relationships/image" Target="../media/image767.png"/><Relationship Id="rId200" Type="http://schemas.openxmlformats.org/officeDocument/2006/relationships/image" Target="../media/image355.png"/><Relationship Id="rId205" Type="http://schemas.openxmlformats.org/officeDocument/2006/relationships/image" Target="../media/image2802.png"/><Relationship Id="rId226" Type="http://schemas.openxmlformats.org/officeDocument/2006/relationships/image" Target="../media/image2992.png"/><Relationship Id="rId247" Type="http://schemas.openxmlformats.org/officeDocument/2006/relationships/image" Target="../media/image698.png"/><Relationship Id="rId221" Type="http://schemas.openxmlformats.org/officeDocument/2006/relationships/image" Target="../media/image2962.png"/><Relationship Id="rId242" Type="http://schemas.openxmlformats.org/officeDocument/2006/relationships/image" Target="../media/image693.png"/><Relationship Id="rId263" Type="http://schemas.openxmlformats.org/officeDocument/2006/relationships/image" Target="../media/image708.png"/><Relationship Id="rId268" Type="http://schemas.openxmlformats.org/officeDocument/2006/relationships/image" Target="../media/image495.png"/><Relationship Id="rId37" Type="http://schemas.openxmlformats.org/officeDocument/2006/relationships/image" Target="../media/image1137.png"/><Relationship Id="rId102" Type="http://schemas.openxmlformats.org/officeDocument/2006/relationships/image" Target="../media/image1787.png"/><Relationship Id="rId123" Type="http://schemas.openxmlformats.org/officeDocument/2006/relationships/image" Target="../media/image1994.png"/><Relationship Id="rId5" Type="http://schemas.openxmlformats.org/officeDocument/2006/relationships/image" Target="../media/image818.png"/><Relationship Id="rId216" Type="http://schemas.openxmlformats.org/officeDocument/2006/relationships/image" Target="../media/image366.png"/><Relationship Id="rId237" Type="http://schemas.openxmlformats.org/officeDocument/2006/relationships/image" Target="../media/image688.png"/><Relationship Id="rId211" Type="http://schemas.openxmlformats.org/officeDocument/2006/relationships/image" Target="../media/image359.png"/><Relationship Id="rId232" Type="http://schemas.openxmlformats.org/officeDocument/2006/relationships/image" Target="../media/image659.png"/><Relationship Id="rId253" Type="http://schemas.openxmlformats.org/officeDocument/2006/relationships/image" Target="../media/image666.png"/><Relationship Id="rId258" Type="http://schemas.openxmlformats.org/officeDocument/2006/relationships/image" Target="../media/image703.png"/><Relationship Id="rId274" Type="http://schemas.openxmlformats.org/officeDocument/2006/relationships/image" Target="../media/image958.png"/><Relationship Id="rId206" Type="http://schemas.openxmlformats.org/officeDocument/2006/relationships/image" Target="../media/image2817.png"/><Relationship Id="rId227" Type="http://schemas.openxmlformats.org/officeDocument/2006/relationships/image" Target="../media/image3002.png"/><Relationship Id="rId201" Type="http://schemas.openxmlformats.org/officeDocument/2006/relationships/image" Target="../media/image2762.png"/><Relationship Id="rId222" Type="http://schemas.openxmlformats.org/officeDocument/2006/relationships/image" Target="../media/image2972.png"/><Relationship Id="rId243" Type="http://schemas.openxmlformats.org/officeDocument/2006/relationships/image" Target="../media/image694.png"/><Relationship Id="rId248" Type="http://schemas.openxmlformats.org/officeDocument/2006/relationships/image" Target="../media/image699.png"/><Relationship Id="rId264" Type="http://schemas.openxmlformats.org/officeDocument/2006/relationships/image" Target="../media/image709.png"/><Relationship Id="rId269" Type="http://schemas.openxmlformats.org/officeDocument/2006/relationships/image" Target="../media/image765.png"/><Relationship Id="rId33" Type="http://schemas.openxmlformats.org/officeDocument/2006/relationships/image" Target="../media/image39123.png"/><Relationship Id="rId38" Type="http://schemas.openxmlformats.org/officeDocument/2006/relationships/image" Target="../media/image4043.png"/><Relationship Id="rId103" Type="http://schemas.openxmlformats.org/officeDocument/2006/relationships/image" Target="../media/image14.png"/><Relationship Id="rId124" Type="http://schemas.openxmlformats.org/officeDocument/2006/relationships/image" Target="../media/image2006.png"/><Relationship Id="rId217" Type="http://schemas.openxmlformats.org/officeDocument/2006/relationships/image" Target="../media/image367.png"/><Relationship Id="rId140" Type="http://schemas.openxmlformats.org/officeDocument/2006/relationships/image" Target="../media/image2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204" Type="http://schemas.openxmlformats.org/officeDocument/2006/relationships/image" Target="../media/image2792.png"/><Relationship Id="rId212" Type="http://schemas.openxmlformats.org/officeDocument/2006/relationships/image" Target="../media/image363.png"/><Relationship Id="rId220" Type="http://schemas.openxmlformats.org/officeDocument/2006/relationships/image" Target="../media/image2952.png"/><Relationship Id="rId225" Type="http://schemas.openxmlformats.org/officeDocument/2006/relationships/image" Target="../media/image2982.png"/><Relationship Id="rId233" Type="http://schemas.openxmlformats.org/officeDocument/2006/relationships/image" Target="../media/image686.png"/><Relationship Id="rId238" Type="http://schemas.openxmlformats.org/officeDocument/2006/relationships/image" Target="../media/image464.png"/><Relationship Id="rId241" Type="http://schemas.openxmlformats.org/officeDocument/2006/relationships/image" Target="../media/image692.png"/><Relationship Id="rId246" Type="http://schemas.openxmlformats.org/officeDocument/2006/relationships/image" Target="../media/image697.png"/><Relationship Id="rId254" Type="http://schemas.openxmlformats.org/officeDocument/2006/relationships/image" Target="../media/image667.png"/><Relationship Id="rId259" Type="http://schemas.openxmlformats.org/officeDocument/2006/relationships/image" Target="../media/image704.png"/><Relationship Id="rId267" Type="http://schemas.openxmlformats.org/officeDocument/2006/relationships/image" Target="../media/image672.png"/><Relationship Id="rId36" Type="http://schemas.openxmlformats.org/officeDocument/2006/relationships/image" Target="../media/image1127.png"/><Relationship Id="rId262" Type="http://schemas.openxmlformats.org/officeDocument/2006/relationships/image" Target="../media/image707.png"/><Relationship Id="rId270" Type="http://schemas.openxmlformats.org/officeDocument/2006/relationships/image" Target="../media/image17.png"/><Relationship Id="rId275" Type="http://schemas.openxmlformats.org/officeDocument/2006/relationships/image" Target="../media/image959.png"/><Relationship Id="rId10" Type="http://schemas.openxmlformats.org/officeDocument/2006/relationships/image" Target="../media/image348.png"/><Relationship Id="rId99" Type="http://schemas.openxmlformats.org/officeDocument/2006/relationships/image" Target="../media/image1757.png"/><Relationship Id="rId101" Type="http://schemas.openxmlformats.org/officeDocument/2006/relationships/image" Target="../media/image1777.png"/><Relationship Id="rId198" Type="http://schemas.openxmlformats.org/officeDocument/2006/relationships/image" Target="../media/image2732.png"/><Relationship Id="rId122" Type="http://schemas.openxmlformats.org/officeDocument/2006/relationships/image" Target="../media/image1984.png"/><Relationship Id="rId4" Type="http://schemas.openxmlformats.org/officeDocument/2006/relationships/image" Target="../media/image807.png"/><Relationship Id="rId9" Type="http://schemas.openxmlformats.org/officeDocument/2006/relationships/image" Target="../media/image38123.png"/><Relationship Id="rId202" Type="http://schemas.openxmlformats.org/officeDocument/2006/relationships/image" Target="../media/image2772.png"/><Relationship Id="rId207" Type="http://schemas.openxmlformats.org/officeDocument/2006/relationships/image" Target="../media/image2822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6.png"/><Relationship Id="rId236" Type="http://schemas.openxmlformats.org/officeDocument/2006/relationships/image" Target="../media/image662.png"/><Relationship Id="rId244" Type="http://schemas.openxmlformats.org/officeDocument/2006/relationships/image" Target="../media/image695.png"/><Relationship Id="rId249" Type="http://schemas.openxmlformats.org/officeDocument/2006/relationships/image" Target="../media/image663.png"/><Relationship Id="rId257" Type="http://schemas.openxmlformats.org/officeDocument/2006/relationships/image" Target="../media/image669.png"/><Relationship Id="rId39" Type="http://schemas.openxmlformats.org/officeDocument/2006/relationships/image" Target="../media/image4133.png"/><Relationship Id="rId260" Type="http://schemas.openxmlformats.org/officeDocument/2006/relationships/image" Target="../media/image705.png"/><Relationship Id="rId265" Type="http://schemas.openxmlformats.org/officeDocument/2006/relationships/image" Target="../media/image712.png"/><Relationship Id="rId34" Type="http://schemas.openxmlformats.org/officeDocument/2006/relationships/image" Target="../media/image1107.png"/><Relationship Id="rId104" Type="http://schemas.openxmlformats.org/officeDocument/2006/relationships/image" Target="../media/image1806.png"/><Relationship Id="rId7" Type="http://schemas.openxmlformats.org/officeDocument/2006/relationships/image" Target="../media/image837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661.png"/><Relationship Id="rId239" Type="http://schemas.openxmlformats.org/officeDocument/2006/relationships/image" Target="../media/image689.png"/><Relationship Id="rId2" Type="http://schemas.openxmlformats.org/officeDocument/2006/relationships/image" Target="../media/image347.png"/><Relationship Id="rId250" Type="http://schemas.openxmlformats.org/officeDocument/2006/relationships/image" Target="../media/image664.png"/><Relationship Id="rId255" Type="http://schemas.openxmlformats.org/officeDocument/2006/relationships/image" Target="../media/image668.png"/><Relationship Id="rId271" Type="http://schemas.openxmlformats.org/officeDocument/2006/relationships/image" Target="../media/image18.png"/><Relationship Id="rId40" Type="http://schemas.openxmlformats.org/officeDocument/2006/relationships/image" Target="../media/image259.png"/><Relationship Id="rId136" Type="http://schemas.openxmlformats.org/officeDocument/2006/relationships/image" Target="../media/image2127.png"/><Relationship Id="rId199" Type="http://schemas.openxmlformats.org/officeDocument/2006/relationships/image" Target="../media/image354.png"/><Relationship Id="rId203" Type="http://schemas.openxmlformats.org/officeDocument/2006/relationships/image" Target="../media/image2782.png"/><Relationship Id="rId208" Type="http://schemas.openxmlformats.org/officeDocument/2006/relationships/image" Target="../media/image356.png"/><Relationship Id="rId229" Type="http://schemas.openxmlformats.org/officeDocument/2006/relationships/image" Target="../media/image16.png"/><Relationship Id="rId224" Type="http://schemas.openxmlformats.org/officeDocument/2006/relationships/image" Target="../media/image15.png"/><Relationship Id="rId240" Type="http://schemas.openxmlformats.org/officeDocument/2006/relationships/image" Target="../media/image691.png"/><Relationship Id="rId245" Type="http://schemas.openxmlformats.org/officeDocument/2006/relationships/image" Target="../media/image696.png"/><Relationship Id="rId261" Type="http://schemas.openxmlformats.org/officeDocument/2006/relationships/image" Target="../media/image706.png"/><Relationship Id="rId266" Type="http://schemas.openxmlformats.org/officeDocument/2006/relationships/image" Target="../media/image671.png"/><Relationship Id="rId35" Type="http://schemas.openxmlformats.org/officeDocument/2006/relationships/image" Target="../media/image1118.png"/><Relationship Id="rId100" Type="http://schemas.openxmlformats.org/officeDocument/2006/relationships/image" Target="../media/image1767.png"/><Relationship Id="rId105" Type="http://schemas.openxmlformats.org/officeDocument/2006/relationships/image" Target="../media/image349.png"/><Relationship Id="rId8" Type="http://schemas.openxmlformats.org/officeDocument/2006/relationships/image" Target="../media/image3712.png"/><Relationship Id="rId98" Type="http://schemas.openxmlformats.org/officeDocument/2006/relationships/image" Target="../media/image1747.png"/><Relationship Id="rId219" Type="http://schemas.openxmlformats.org/officeDocument/2006/relationships/image" Target="../media/image2942.png"/><Relationship Id="rId3" Type="http://schemas.openxmlformats.org/officeDocument/2006/relationships/image" Target="../media/image3613.png"/><Relationship Id="rId214" Type="http://schemas.openxmlformats.org/officeDocument/2006/relationships/image" Target="../media/image2892.png"/><Relationship Id="rId230" Type="http://schemas.openxmlformats.org/officeDocument/2006/relationships/image" Target="../media/image685.png"/><Relationship Id="rId235" Type="http://schemas.openxmlformats.org/officeDocument/2006/relationships/image" Target="../media/image687.png"/><Relationship Id="rId251" Type="http://schemas.openxmlformats.org/officeDocument/2006/relationships/image" Target="../media/image665.png"/><Relationship Id="rId256" Type="http://schemas.openxmlformats.org/officeDocument/2006/relationships/image" Target="../media/image702.png"/><Relationship Id="rId137" Type="http://schemas.openxmlformats.org/officeDocument/2006/relationships/image" Target="../media/image2137.png"/><Relationship Id="rId272" Type="http://schemas.openxmlformats.org/officeDocument/2006/relationships/image" Target="../media/image766.png"/><Relationship Id="rId209" Type="http://schemas.openxmlformats.org/officeDocument/2006/relationships/image" Target="../media/image357.png"/></Relationships>
</file>

<file path=ppt/slides/_rels/slide76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659.png"/><Relationship Id="rId252" Type="http://schemas.openxmlformats.org/officeDocument/2006/relationships/image" Target="../media/image668.png"/><Relationship Id="rId200" Type="http://schemas.openxmlformats.org/officeDocument/2006/relationships/image" Target="../media/image355.png"/><Relationship Id="rId205" Type="http://schemas.openxmlformats.org/officeDocument/2006/relationships/image" Target="../media/image2803.png"/><Relationship Id="rId226" Type="http://schemas.openxmlformats.org/officeDocument/2006/relationships/image" Target="../media/image2993.png"/><Relationship Id="rId247" Type="http://schemas.openxmlformats.org/officeDocument/2006/relationships/image" Target="../media/image664.png"/><Relationship Id="rId221" Type="http://schemas.openxmlformats.org/officeDocument/2006/relationships/image" Target="../media/image2963.png"/><Relationship Id="rId242" Type="http://schemas.openxmlformats.org/officeDocument/2006/relationships/image" Target="../media/image696.png"/><Relationship Id="rId263" Type="http://schemas.openxmlformats.org/officeDocument/2006/relationships/image" Target="../media/image671.png"/><Relationship Id="rId37" Type="http://schemas.openxmlformats.org/officeDocument/2006/relationships/image" Target="../media/image1138.png"/><Relationship Id="rId102" Type="http://schemas.openxmlformats.org/officeDocument/2006/relationships/image" Target="../media/image1788.png"/><Relationship Id="rId123" Type="http://schemas.openxmlformats.org/officeDocument/2006/relationships/image" Target="../media/image1995.png"/><Relationship Id="rId216" Type="http://schemas.openxmlformats.org/officeDocument/2006/relationships/image" Target="../media/image366.png"/><Relationship Id="rId237" Type="http://schemas.openxmlformats.org/officeDocument/2006/relationships/image" Target="../media/image691.png"/><Relationship Id="rId211" Type="http://schemas.openxmlformats.org/officeDocument/2006/relationships/image" Target="../media/image359.png"/><Relationship Id="rId279" Type="http://schemas.openxmlformats.org/officeDocument/2006/relationships/image" Target="../media/image16.png"/><Relationship Id="rId232" Type="http://schemas.openxmlformats.org/officeDocument/2006/relationships/image" Target="../media/image661.png"/><Relationship Id="rId253" Type="http://schemas.openxmlformats.org/officeDocument/2006/relationships/image" Target="../media/image702.png"/><Relationship Id="rId258" Type="http://schemas.openxmlformats.org/officeDocument/2006/relationships/image" Target="../media/image706.png"/><Relationship Id="rId274" Type="http://schemas.openxmlformats.org/officeDocument/2006/relationships/image" Target="../media/image772.png"/><Relationship Id="rId206" Type="http://schemas.openxmlformats.org/officeDocument/2006/relationships/image" Target="../media/image2818.png"/><Relationship Id="rId227" Type="http://schemas.openxmlformats.org/officeDocument/2006/relationships/image" Target="../media/image3003.png"/><Relationship Id="rId201" Type="http://schemas.openxmlformats.org/officeDocument/2006/relationships/image" Target="../media/image2763.png"/><Relationship Id="rId222" Type="http://schemas.openxmlformats.org/officeDocument/2006/relationships/image" Target="../media/image2973.png"/><Relationship Id="rId243" Type="http://schemas.openxmlformats.org/officeDocument/2006/relationships/image" Target="../media/image697.png"/><Relationship Id="rId248" Type="http://schemas.openxmlformats.org/officeDocument/2006/relationships/image" Target="../media/image665.png"/><Relationship Id="rId264" Type="http://schemas.openxmlformats.org/officeDocument/2006/relationships/image" Target="../media/image672.png"/><Relationship Id="rId269" Type="http://schemas.openxmlformats.org/officeDocument/2006/relationships/image" Target="../media/image766.png"/><Relationship Id="rId33" Type="http://schemas.openxmlformats.org/officeDocument/2006/relationships/image" Target="../media/image39124.png"/><Relationship Id="rId38" Type="http://schemas.openxmlformats.org/officeDocument/2006/relationships/image" Target="../media/image4044.png"/><Relationship Id="rId103" Type="http://schemas.openxmlformats.org/officeDocument/2006/relationships/image" Target="../media/image14.png"/><Relationship Id="rId124" Type="http://schemas.openxmlformats.org/officeDocument/2006/relationships/image" Target="../media/image2007.png"/><Relationship Id="rId280" Type="http://schemas.openxmlformats.org/officeDocument/2006/relationships/image" Target="../media/image17.png"/><Relationship Id="rId217" Type="http://schemas.openxmlformats.org/officeDocument/2006/relationships/image" Target="../media/image367.png"/><Relationship Id="rId140" Type="http://schemas.openxmlformats.org/officeDocument/2006/relationships/image" Target="../media/image2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204" Type="http://schemas.openxmlformats.org/officeDocument/2006/relationships/image" Target="../media/image2793.png"/><Relationship Id="rId212" Type="http://schemas.openxmlformats.org/officeDocument/2006/relationships/image" Target="../media/image363.png"/><Relationship Id="rId220" Type="http://schemas.openxmlformats.org/officeDocument/2006/relationships/image" Target="../media/image2953.png"/><Relationship Id="rId225" Type="http://schemas.openxmlformats.org/officeDocument/2006/relationships/image" Target="../media/image2983.png"/><Relationship Id="rId233" Type="http://schemas.openxmlformats.org/officeDocument/2006/relationships/image" Target="../media/image662.png"/><Relationship Id="rId238" Type="http://schemas.openxmlformats.org/officeDocument/2006/relationships/image" Target="../media/image692.png"/><Relationship Id="rId241" Type="http://schemas.openxmlformats.org/officeDocument/2006/relationships/image" Target="../media/image695.png"/><Relationship Id="rId246" Type="http://schemas.openxmlformats.org/officeDocument/2006/relationships/image" Target="../media/image663.png"/><Relationship Id="rId254" Type="http://schemas.openxmlformats.org/officeDocument/2006/relationships/image" Target="../media/image669.png"/><Relationship Id="rId259" Type="http://schemas.openxmlformats.org/officeDocument/2006/relationships/image" Target="../media/image707.png"/><Relationship Id="rId36" Type="http://schemas.openxmlformats.org/officeDocument/2006/relationships/image" Target="../media/image1128.png"/><Relationship Id="rId262" Type="http://schemas.openxmlformats.org/officeDocument/2006/relationships/image" Target="../media/image712.png"/><Relationship Id="rId270" Type="http://schemas.openxmlformats.org/officeDocument/2006/relationships/image" Target="../media/image767.png"/><Relationship Id="rId275" Type="http://schemas.openxmlformats.org/officeDocument/2006/relationships/image" Target="../media/image773.png"/><Relationship Id="rId10" Type="http://schemas.openxmlformats.org/officeDocument/2006/relationships/image" Target="../media/image348.png"/><Relationship Id="rId99" Type="http://schemas.openxmlformats.org/officeDocument/2006/relationships/image" Target="../media/image1758.png"/><Relationship Id="rId101" Type="http://schemas.openxmlformats.org/officeDocument/2006/relationships/image" Target="../media/image1778.png"/><Relationship Id="rId198" Type="http://schemas.openxmlformats.org/officeDocument/2006/relationships/image" Target="../media/image2733.png"/><Relationship Id="rId122" Type="http://schemas.openxmlformats.org/officeDocument/2006/relationships/image" Target="../media/image1985.png"/><Relationship Id="rId4" Type="http://schemas.openxmlformats.org/officeDocument/2006/relationships/image" Target="../media/image808.png"/><Relationship Id="rId9" Type="http://schemas.openxmlformats.org/officeDocument/2006/relationships/image" Target="../media/image38124.png"/><Relationship Id="rId202" Type="http://schemas.openxmlformats.org/officeDocument/2006/relationships/image" Target="../media/image2773.png"/><Relationship Id="rId207" Type="http://schemas.openxmlformats.org/officeDocument/2006/relationships/image" Target="../media/image2823.png"/><Relationship Id="rId210" Type="http://schemas.openxmlformats.org/officeDocument/2006/relationships/image" Target="../media/image358.png"/><Relationship Id="rId215" Type="http://schemas.openxmlformats.org/officeDocument/2006/relationships/image" Target="../media/image365.png"/><Relationship Id="rId223" Type="http://schemas.openxmlformats.org/officeDocument/2006/relationships/image" Target="../media/image369.png"/><Relationship Id="rId228" Type="http://schemas.openxmlformats.org/officeDocument/2006/relationships/image" Target="../media/image3017.png"/><Relationship Id="rId278" Type="http://schemas.openxmlformats.org/officeDocument/2006/relationships/image" Target="../media/image959.png"/><Relationship Id="rId236" Type="http://schemas.openxmlformats.org/officeDocument/2006/relationships/image" Target="../media/image689.png"/><Relationship Id="rId244" Type="http://schemas.openxmlformats.org/officeDocument/2006/relationships/image" Target="../media/image698.png"/><Relationship Id="rId249" Type="http://schemas.openxmlformats.org/officeDocument/2006/relationships/image" Target="../media/image701.png"/><Relationship Id="rId257" Type="http://schemas.openxmlformats.org/officeDocument/2006/relationships/image" Target="../media/image705.png"/><Relationship Id="rId39" Type="http://schemas.openxmlformats.org/officeDocument/2006/relationships/image" Target="../media/image4134.png"/><Relationship Id="rId260" Type="http://schemas.openxmlformats.org/officeDocument/2006/relationships/image" Target="../media/image708.png"/><Relationship Id="rId265" Type="http://schemas.openxmlformats.org/officeDocument/2006/relationships/image" Target="../media/image495.png"/><Relationship Id="rId281" Type="http://schemas.openxmlformats.org/officeDocument/2006/relationships/image" Target="../media/image18.png"/><Relationship Id="rId34" Type="http://schemas.openxmlformats.org/officeDocument/2006/relationships/image" Target="../media/image1108.png"/><Relationship Id="rId104" Type="http://schemas.openxmlformats.org/officeDocument/2006/relationships/image" Target="../media/image1807.png"/><Relationship Id="rId7" Type="http://schemas.openxmlformats.org/officeDocument/2006/relationships/image" Target="../media/image838.png"/><Relationship Id="rId213" Type="http://schemas.openxmlformats.org/officeDocument/2006/relationships/image" Target="../media/image364.png"/><Relationship Id="rId218" Type="http://schemas.openxmlformats.org/officeDocument/2006/relationships/image" Target="../media/image368.png"/><Relationship Id="rId234" Type="http://schemas.openxmlformats.org/officeDocument/2006/relationships/image" Target="../media/image688.png"/><Relationship Id="rId239" Type="http://schemas.openxmlformats.org/officeDocument/2006/relationships/image" Target="../media/image693.png"/><Relationship Id="rId2" Type="http://schemas.openxmlformats.org/officeDocument/2006/relationships/image" Target="../media/image347.png"/><Relationship Id="rId250" Type="http://schemas.openxmlformats.org/officeDocument/2006/relationships/image" Target="../media/image666.png"/><Relationship Id="rId255" Type="http://schemas.openxmlformats.org/officeDocument/2006/relationships/image" Target="../media/image703.png"/><Relationship Id="rId271" Type="http://schemas.openxmlformats.org/officeDocument/2006/relationships/image" Target="../media/image768.png"/><Relationship Id="rId276" Type="http://schemas.openxmlformats.org/officeDocument/2006/relationships/image" Target="../media/image774.png"/><Relationship Id="rId40" Type="http://schemas.openxmlformats.org/officeDocument/2006/relationships/image" Target="../media/image259.png"/><Relationship Id="rId136" Type="http://schemas.openxmlformats.org/officeDocument/2006/relationships/image" Target="../media/image2128.png"/><Relationship Id="rId199" Type="http://schemas.openxmlformats.org/officeDocument/2006/relationships/image" Target="../media/image354.png"/><Relationship Id="rId203" Type="http://schemas.openxmlformats.org/officeDocument/2006/relationships/image" Target="../media/image2783.png"/><Relationship Id="rId208" Type="http://schemas.openxmlformats.org/officeDocument/2006/relationships/image" Target="../media/image356.png"/><Relationship Id="rId224" Type="http://schemas.openxmlformats.org/officeDocument/2006/relationships/image" Target="../media/image15.png"/><Relationship Id="rId240" Type="http://schemas.openxmlformats.org/officeDocument/2006/relationships/image" Target="../media/image694.png"/><Relationship Id="rId245" Type="http://schemas.openxmlformats.org/officeDocument/2006/relationships/image" Target="../media/image699.png"/><Relationship Id="rId261" Type="http://schemas.openxmlformats.org/officeDocument/2006/relationships/image" Target="../media/image709.png"/><Relationship Id="rId266" Type="http://schemas.openxmlformats.org/officeDocument/2006/relationships/image" Target="../media/image765.png"/><Relationship Id="rId35" Type="http://schemas.openxmlformats.org/officeDocument/2006/relationships/image" Target="../media/image1119.png"/><Relationship Id="rId100" Type="http://schemas.openxmlformats.org/officeDocument/2006/relationships/image" Target="../media/image1768.png"/><Relationship Id="rId105" Type="http://schemas.openxmlformats.org/officeDocument/2006/relationships/image" Target="../media/image349.png"/><Relationship Id="rId282" Type="http://schemas.openxmlformats.org/officeDocument/2006/relationships/image" Target="../media/image960.png"/><Relationship Id="rId8" Type="http://schemas.openxmlformats.org/officeDocument/2006/relationships/image" Target="../media/image3713.png"/><Relationship Id="rId98" Type="http://schemas.openxmlformats.org/officeDocument/2006/relationships/image" Target="../media/image1748.png"/><Relationship Id="rId219" Type="http://schemas.openxmlformats.org/officeDocument/2006/relationships/image" Target="../media/image2943.png"/><Relationship Id="rId3" Type="http://schemas.openxmlformats.org/officeDocument/2006/relationships/image" Target="../media/image3614.png"/><Relationship Id="rId214" Type="http://schemas.openxmlformats.org/officeDocument/2006/relationships/image" Target="../media/image2893.png"/><Relationship Id="rId277" Type="http://schemas.openxmlformats.org/officeDocument/2006/relationships/image" Target="../media/image958.png"/><Relationship Id="rId230" Type="http://schemas.openxmlformats.org/officeDocument/2006/relationships/image" Target="../media/image658.png"/><Relationship Id="rId235" Type="http://schemas.openxmlformats.org/officeDocument/2006/relationships/image" Target="../media/image464.png"/><Relationship Id="rId251" Type="http://schemas.openxmlformats.org/officeDocument/2006/relationships/image" Target="../media/image667.png"/><Relationship Id="rId256" Type="http://schemas.openxmlformats.org/officeDocument/2006/relationships/image" Target="../media/image704.png"/><Relationship Id="rId137" Type="http://schemas.openxmlformats.org/officeDocument/2006/relationships/image" Target="../media/image2138.png"/><Relationship Id="rId272" Type="http://schemas.openxmlformats.org/officeDocument/2006/relationships/image" Target="../media/image769.png"/><Relationship Id="rId209" Type="http://schemas.openxmlformats.org/officeDocument/2006/relationships/image" Target="../media/image3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3" Type="http://schemas.openxmlformats.org/officeDocument/2006/relationships/image" Target="../media/image18.png"/><Relationship Id="rId7" Type="http://schemas.openxmlformats.org/officeDocument/2006/relationships/image" Target="../media/image7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5.png"/><Relationship Id="rId10" Type="http://schemas.openxmlformats.org/officeDocument/2006/relationships/image" Target="../media/image784.png"/><Relationship Id="rId9" Type="http://schemas.openxmlformats.org/officeDocument/2006/relationships/image" Target="../media/image7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26" Type="http://schemas.openxmlformats.org/officeDocument/2006/relationships/image" Target="../media/image848.png"/><Relationship Id="rId3" Type="http://schemas.openxmlformats.org/officeDocument/2006/relationships/image" Target="../media/image787.png"/><Relationship Id="rId21" Type="http://schemas.openxmlformats.org/officeDocument/2006/relationships/image" Target="../media/image843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25" Type="http://schemas.openxmlformats.org/officeDocument/2006/relationships/image" Target="../media/image847.png"/><Relationship Id="rId33" Type="http://schemas.openxmlformats.org/officeDocument/2006/relationships/image" Target="../media/image19.png"/><Relationship Id="rId116" Type="http://schemas.openxmlformats.org/officeDocument/2006/relationships/image" Target="../media/image955.png"/><Relationship Id="rId2" Type="http://schemas.openxmlformats.org/officeDocument/2006/relationships/image" Target="../media/image786.png"/><Relationship Id="rId16" Type="http://schemas.openxmlformats.org/officeDocument/2006/relationships/image" Target="../media/image819.png"/><Relationship Id="rId20" Type="http://schemas.openxmlformats.org/officeDocument/2006/relationships/image" Target="../media/image842.png"/><Relationship Id="rId29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796.png"/><Relationship Id="rId24" Type="http://schemas.openxmlformats.org/officeDocument/2006/relationships/image" Target="../media/image846.png"/><Relationship Id="rId32" Type="http://schemas.openxmlformats.org/officeDocument/2006/relationships/image" Target="../media/image855.png"/><Relationship Id="rId5" Type="http://schemas.openxmlformats.org/officeDocument/2006/relationships/image" Target="../media/image789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10" Type="http://schemas.openxmlformats.org/officeDocument/2006/relationships/image" Target="../media/image795.png"/><Relationship Id="rId19" Type="http://schemas.openxmlformats.org/officeDocument/2006/relationships/image" Target="../media/image841.png"/><Relationship Id="rId31" Type="http://schemas.openxmlformats.org/officeDocument/2006/relationships/image" Target="../media/image854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3.png"/><Relationship Id="rId8" Type="http://schemas.openxmlformats.org/officeDocument/2006/relationships/image" Target="../media/image793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8.png"/><Relationship Id="rId117" Type="http://schemas.openxmlformats.org/officeDocument/2006/relationships/image" Target="../media/image19.png"/><Relationship Id="rId21" Type="http://schemas.openxmlformats.org/officeDocument/2006/relationships/image" Target="../media/image843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19.png"/><Relationship Id="rId107" Type="http://schemas.openxmlformats.org/officeDocument/2006/relationships/image" Target="../media/image954.png"/><Relationship Id="rId11" Type="http://schemas.openxmlformats.org/officeDocument/2006/relationships/image" Target="../media/image796.png"/><Relationship Id="rId32" Type="http://schemas.openxmlformats.org/officeDocument/2006/relationships/image" Target="../media/image855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9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5.png"/><Relationship Id="rId31" Type="http://schemas.openxmlformats.org/officeDocument/2006/relationships/image" Target="../media/image854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2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image" Target="../media/image786.png"/><Relationship Id="rId29" Type="http://schemas.openxmlformats.org/officeDocument/2006/relationships/image" Target="../media/image852.png"/><Relationship Id="rId24" Type="http://schemas.openxmlformats.org/officeDocument/2006/relationships/image" Target="../media/image846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115" Type="http://schemas.openxmlformats.org/officeDocument/2006/relationships/image" Target="../media/image955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41.png"/><Relationship Id="rId14" Type="http://schemas.openxmlformats.org/officeDocument/2006/relationships/image" Target="../media/image799.png"/><Relationship Id="rId30" Type="http://schemas.openxmlformats.org/officeDocument/2006/relationships/image" Target="../media/image853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3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7.png"/><Relationship Id="rId25" Type="http://schemas.openxmlformats.org/officeDocument/2006/relationships/image" Target="../media/image847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2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8.png"/><Relationship Id="rId117" Type="http://schemas.openxmlformats.org/officeDocument/2006/relationships/image" Target="../media/image20.png"/><Relationship Id="rId21" Type="http://schemas.openxmlformats.org/officeDocument/2006/relationships/image" Target="../media/image843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19.png"/><Relationship Id="rId107" Type="http://schemas.openxmlformats.org/officeDocument/2006/relationships/image" Target="../media/image954.png"/><Relationship Id="rId11" Type="http://schemas.openxmlformats.org/officeDocument/2006/relationships/image" Target="../media/image796.png"/><Relationship Id="rId32" Type="http://schemas.openxmlformats.org/officeDocument/2006/relationships/image" Target="../media/image855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9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5.png"/><Relationship Id="rId31" Type="http://schemas.openxmlformats.org/officeDocument/2006/relationships/image" Target="../media/image854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2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image" Target="../media/image786.png"/><Relationship Id="rId29" Type="http://schemas.openxmlformats.org/officeDocument/2006/relationships/image" Target="../media/image852.png"/><Relationship Id="rId24" Type="http://schemas.openxmlformats.org/officeDocument/2006/relationships/image" Target="../media/image846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41.png"/><Relationship Id="rId14" Type="http://schemas.openxmlformats.org/officeDocument/2006/relationships/image" Target="../media/image799.png"/><Relationship Id="rId30" Type="http://schemas.openxmlformats.org/officeDocument/2006/relationships/image" Target="../media/image853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3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7.png"/><Relationship Id="rId25" Type="http://schemas.openxmlformats.org/officeDocument/2006/relationships/image" Target="../media/image847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2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8.png"/><Relationship Id="rId117" Type="http://schemas.openxmlformats.org/officeDocument/2006/relationships/image" Target="../media/image21.png"/><Relationship Id="rId21" Type="http://schemas.openxmlformats.org/officeDocument/2006/relationships/image" Target="../media/image843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63" Type="http://schemas.openxmlformats.org/officeDocument/2006/relationships/image" Target="../media/image888.png"/><Relationship Id="rId68" Type="http://schemas.openxmlformats.org/officeDocument/2006/relationships/image" Target="../media/image895.png"/><Relationship Id="rId84" Type="http://schemas.openxmlformats.org/officeDocument/2006/relationships/image" Target="../media/image914.png"/><Relationship Id="rId89" Type="http://schemas.openxmlformats.org/officeDocument/2006/relationships/image" Target="../media/image919.png"/><Relationship Id="rId112" Type="http://schemas.openxmlformats.org/officeDocument/2006/relationships/image" Target="../media/image941.png"/><Relationship Id="rId16" Type="http://schemas.openxmlformats.org/officeDocument/2006/relationships/image" Target="../media/image819.png"/><Relationship Id="rId107" Type="http://schemas.openxmlformats.org/officeDocument/2006/relationships/image" Target="../media/image954.png"/><Relationship Id="rId11" Type="http://schemas.openxmlformats.org/officeDocument/2006/relationships/image" Target="../media/image796.png"/><Relationship Id="rId32" Type="http://schemas.openxmlformats.org/officeDocument/2006/relationships/image" Target="../media/image855.png"/><Relationship Id="rId37" Type="http://schemas.openxmlformats.org/officeDocument/2006/relationships/image" Target="../media/image861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74" Type="http://schemas.openxmlformats.org/officeDocument/2006/relationships/image" Target="../media/image902.png"/><Relationship Id="rId79" Type="http://schemas.openxmlformats.org/officeDocument/2006/relationships/image" Target="../media/image907.png"/><Relationship Id="rId102" Type="http://schemas.openxmlformats.org/officeDocument/2006/relationships/image" Target="../media/image948.png"/><Relationship Id="rId5" Type="http://schemas.openxmlformats.org/officeDocument/2006/relationships/image" Target="../media/image789.png"/><Relationship Id="rId90" Type="http://schemas.openxmlformats.org/officeDocument/2006/relationships/image" Target="../media/image921.png"/><Relationship Id="rId95" Type="http://schemas.openxmlformats.org/officeDocument/2006/relationships/image" Target="../media/image925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64" Type="http://schemas.openxmlformats.org/officeDocument/2006/relationships/image" Target="../media/image889.png"/><Relationship Id="rId69" Type="http://schemas.openxmlformats.org/officeDocument/2006/relationships/image" Target="../media/image896.png"/><Relationship Id="rId113" Type="http://schemas.openxmlformats.org/officeDocument/2006/relationships/image" Target="../media/image942.png"/><Relationship Id="rId80" Type="http://schemas.openxmlformats.org/officeDocument/2006/relationships/image" Target="../media/image908.png"/><Relationship Id="rId85" Type="http://schemas.openxmlformats.org/officeDocument/2006/relationships/image" Target="../media/image915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38" Type="http://schemas.openxmlformats.org/officeDocument/2006/relationships/image" Target="../media/image862.png"/><Relationship Id="rId59" Type="http://schemas.openxmlformats.org/officeDocument/2006/relationships/image" Target="../media/image884.png"/><Relationship Id="rId103" Type="http://schemas.openxmlformats.org/officeDocument/2006/relationships/image" Target="../media/image949.png"/><Relationship Id="rId108" Type="http://schemas.openxmlformats.org/officeDocument/2006/relationships/image" Target="../media/image1728.png"/><Relationship Id="rId54" Type="http://schemas.openxmlformats.org/officeDocument/2006/relationships/image" Target="../media/image878.png"/><Relationship Id="rId70" Type="http://schemas.openxmlformats.org/officeDocument/2006/relationships/image" Target="../media/image897.png"/><Relationship Id="rId75" Type="http://schemas.openxmlformats.org/officeDocument/2006/relationships/image" Target="../media/image903.png"/><Relationship Id="rId91" Type="http://schemas.openxmlformats.org/officeDocument/2006/relationships/image" Target="../media/image922.png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6" Type="http://schemas.openxmlformats.org/officeDocument/2006/relationships/image" Target="../media/image953.png"/><Relationship Id="rId10" Type="http://schemas.openxmlformats.org/officeDocument/2006/relationships/image" Target="../media/image795.png"/><Relationship Id="rId31" Type="http://schemas.openxmlformats.org/officeDocument/2006/relationships/image" Target="../media/image854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892.png"/><Relationship Id="rId73" Type="http://schemas.openxmlformats.org/officeDocument/2006/relationships/image" Target="../media/image901.png"/><Relationship Id="rId78" Type="http://schemas.openxmlformats.org/officeDocument/2006/relationships/image" Target="../media/image906.png"/><Relationship Id="rId81" Type="http://schemas.openxmlformats.org/officeDocument/2006/relationships/image" Target="../media/image909.png"/><Relationship Id="rId86" Type="http://schemas.openxmlformats.org/officeDocument/2006/relationships/image" Target="../media/image916.png"/><Relationship Id="rId94" Type="http://schemas.openxmlformats.org/officeDocument/2006/relationships/image" Target="../media/image217.png"/><Relationship Id="rId99" Type="http://schemas.openxmlformats.org/officeDocument/2006/relationships/image" Target="../media/image945.png"/><Relationship Id="rId101" Type="http://schemas.openxmlformats.org/officeDocument/2006/relationships/image" Target="../media/image947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39" Type="http://schemas.openxmlformats.org/officeDocument/2006/relationships/image" Target="../media/image863.png"/><Relationship Id="rId109" Type="http://schemas.openxmlformats.org/officeDocument/2006/relationships/image" Target="../media/image1738.png"/><Relationship Id="rId34" Type="http://schemas.openxmlformats.org/officeDocument/2006/relationships/image" Target="../media/image857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76" Type="http://schemas.openxmlformats.org/officeDocument/2006/relationships/image" Target="../media/image904.png"/><Relationship Id="rId97" Type="http://schemas.openxmlformats.org/officeDocument/2006/relationships/image" Target="../media/image927.png"/><Relationship Id="rId104" Type="http://schemas.openxmlformats.org/officeDocument/2006/relationships/image" Target="../media/image951.png"/><Relationship Id="rId7" Type="http://schemas.openxmlformats.org/officeDocument/2006/relationships/image" Target="../media/image792.png"/><Relationship Id="rId71" Type="http://schemas.openxmlformats.org/officeDocument/2006/relationships/image" Target="../media/image898.png"/><Relationship Id="rId92" Type="http://schemas.openxmlformats.org/officeDocument/2006/relationships/image" Target="../media/image923.png"/><Relationship Id="rId2" Type="http://schemas.openxmlformats.org/officeDocument/2006/relationships/image" Target="../media/image786.png"/><Relationship Id="rId29" Type="http://schemas.openxmlformats.org/officeDocument/2006/relationships/image" Target="../media/image852.png"/><Relationship Id="rId24" Type="http://schemas.openxmlformats.org/officeDocument/2006/relationships/image" Target="../media/image846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66" Type="http://schemas.openxmlformats.org/officeDocument/2006/relationships/image" Target="../media/image893.png"/><Relationship Id="rId87" Type="http://schemas.openxmlformats.org/officeDocument/2006/relationships/image" Target="../media/image917.png"/><Relationship Id="rId110" Type="http://schemas.openxmlformats.org/officeDocument/2006/relationships/image" Target="../media/image938.png"/><Relationship Id="rId61" Type="http://schemas.openxmlformats.org/officeDocument/2006/relationships/image" Target="../media/image886.png"/><Relationship Id="rId82" Type="http://schemas.openxmlformats.org/officeDocument/2006/relationships/image" Target="../media/image912.png"/><Relationship Id="rId19" Type="http://schemas.openxmlformats.org/officeDocument/2006/relationships/image" Target="../media/image841.png"/><Relationship Id="rId14" Type="http://schemas.openxmlformats.org/officeDocument/2006/relationships/image" Target="../media/image799.png"/><Relationship Id="rId30" Type="http://schemas.openxmlformats.org/officeDocument/2006/relationships/image" Target="../media/image853.png"/><Relationship Id="rId35" Type="http://schemas.openxmlformats.org/officeDocument/2006/relationships/image" Target="../media/image858.png"/><Relationship Id="rId56" Type="http://schemas.openxmlformats.org/officeDocument/2006/relationships/image" Target="../media/image881.png"/><Relationship Id="rId77" Type="http://schemas.openxmlformats.org/officeDocument/2006/relationships/image" Target="../media/image905.png"/><Relationship Id="rId100" Type="http://schemas.openxmlformats.org/officeDocument/2006/relationships/image" Target="../media/image946.png"/><Relationship Id="rId105" Type="http://schemas.openxmlformats.org/officeDocument/2006/relationships/image" Target="../media/image952.png"/><Relationship Id="rId8" Type="http://schemas.openxmlformats.org/officeDocument/2006/relationships/image" Target="../media/image793.png"/><Relationship Id="rId51" Type="http://schemas.openxmlformats.org/officeDocument/2006/relationships/image" Target="../media/image875.png"/><Relationship Id="rId72" Type="http://schemas.openxmlformats.org/officeDocument/2006/relationships/image" Target="../media/image899.png"/><Relationship Id="rId93" Type="http://schemas.openxmlformats.org/officeDocument/2006/relationships/image" Target="../media/image924.png"/><Relationship Id="rId98" Type="http://schemas.openxmlformats.org/officeDocument/2006/relationships/image" Target="../media/image944.png"/><Relationship Id="rId3" Type="http://schemas.openxmlformats.org/officeDocument/2006/relationships/image" Target="../media/image787.png"/><Relationship Id="rId25" Type="http://schemas.openxmlformats.org/officeDocument/2006/relationships/image" Target="../media/image847.png"/><Relationship Id="rId116" Type="http://schemas.openxmlformats.org/officeDocument/2006/relationships/image" Target="../media/image965.png"/><Relationship Id="rId46" Type="http://schemas.openxmlformats.org/officeDocument/2006/relationships/image" Target="../media/image870.png"/><Relationship Id="rId67" Type="http://schemas.openxmlformats.org/officeDocument/2006/relationships/image" Target="../media/image894.png"/><Relationship Id="rId20" Type="http://schemas.openxmlformats.org/officeDocument/2006/relationships/image" Target="../media/image842.png"/><Relationship Id="rId41" Type="http://schemas.openxmlformats.org/officeDocument/2006/relationships/image" Target="../media/image865.png"/><Relationship Id="rId62" Type="http://schemas.openxmlformats.org/officeDocument/2006/relationships/image" Target="../media/image887.png"/><Relationship Id="rId83" Type="http://schemas.openxmlformats.org/officeDocument/2006/relationships/image" Target="../media/image913.png"/><Relationship Id="rId88" Type="http://schemas.openxmlformats.org/officeDocument/2006/relationships/image" Target="../media/image918.png"/><Relationship Id="rId111" Type="http://schemas.openxmlformats.org/officeDocument/2006/relationships/image" Target="../media/image939.png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8.png"/><Relationship Id="rId21" Type="http://schemas.openxmlformats.org/officeDocument/2006/relationships/image" Target="../media/image843.png"/><Relationship Id="rId34" Type="http://schemas.openxmlformats.org/officeDocument/2006/relationships/image" Target="../media/image857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63" Type="http://schemas.openxmlformats.org/officeDocument/2006/relationships/image" Target="../media/image888.png"/><Relationship Id="rId7" Type="http://schemas.openxmlformats.org/officeDocument/2006/relationships/image" Target="../media/image792.png"/><Relationship Id="rId2" Type="http://schemas.openxmlformats.org/officeDocument/2006/relationships/image" Target="../media/image786.png"/><Relationship Id="rId16" Type="http://schemas.openxmlformats.org/officeDocument/2006/relationships/image" Target="../media/image819.png"/><Relationship Id="rId29" Type="http://schemas.openxmlformats.org/officeDocument/2006/relationships/image" Target="../media/image852.png"/><Relationship Id="rId11" Type="http://schemas.openxmlformats.org/officeDocument/2006/relationships/image" Target="../media/image796.png"/><Relationship Id="rId24" Type="http://schemas.openxmlformats.org/officeDocument/2006/relationships/image" Target="../media/image846.png"/><Relationship Id="rId32" Type="http://schemas.openxmlformats.org/officeDocument/2006/relationships/image" Target="../media/image855.png"/><Relationship Id="rId37" Type="http://schemas.openxmlformats.org/officeDocument/2006/relationships/image" Target="../media/image861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115" Type="http://schemas.openxmlformats.org/officeDocument/2006/relationships/image" Target="../media/image955.png"/><Relationship Id="rId5" Type="http://schemas.openxmlformats.org/officeDocument/2006/relationships/image" Target="../media/image789.png"/><Relationship Id="rId61" Type="http://schemas.openxmlformats.org/officeDocument/2006/relationships/image" Target="../media/image886.png"/><Relationship Id="rId19" Type="http://schemas.openxmlformats.org/officeDocument/2006/relationships/image" Target="../media/image841.png"/><Relationship Id="rId14" Type="http://schemas.openxmlformats.org/officeDocument/2006/relationships/image" Target="../media/image799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3.png"/><Relationship Id="rId35" Type="http://schemas.openxmlformats.org/officeDocument/2006/relationships/image" Target="../media/image85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56" Type="http://schemas.openxmlformats.org/officeDocument/2006/relationships/image" Target="../media/image881.png"/><Relationship Id="rId64" Type="http://schemas.openxmlformats.org/officeDocument/2006/relationships/image" Target="../media/image889.png"/><Relationship Id="rId8" Type="http://schemas.openxmlformats.org/officeDocument/2006/relationships/image" Target="../media/image793.png"/><Relationship Id="rId51" Type="http://schemas.openxmlformats.org/officeDocument/2006/relationships/image" Target="../media/image875.png"/><Relationship Id="rId3" Type="http://schemas.openxmlformats.org/officeDocument/2006/relationships/image" Target="../media/image787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25" Type="http://schemas.openxmlformats.org/officeDocument/2006/relationships/image" Target="../media/image847.png"/><Relationship Id="rId33" Type="http://schemas.openxmlformats.org/officeDocument/2006/relationships/image" Target="../media/image856.png"/><Relationship Id="rId38" Type="http://schemas.openxmlformats.org/officeDocument/2006/relationships/image" Target="../media/image862.png"/><Relationship Id="rId46" Type="http://schemas.openxmlformats.org/officeDocument/2006/relationships/image" Target="../media/image870.png"/><Relationship Id="rId59" Type="http://schemas.openxmlformats.org/officeDocument/2006/relationships/image" Target="../media/image884.png"/><Relationship Id="rId20" Type="http://schemas.openxmlformats.org/officeDocument/2006/relationships/image" Target="../media/image842.png"/><Relationship Id="rId41" Type="http://schemas.openxmlformats.org/officeDocument/2006/relationships/image" Target="../media/image865.png"/><Relationship Id="rId54" Type="http://schemas.openxmlformats.org/officeDocument/2006/relationships/image" Target="../media/image878.png"/><Relationship Id="rId6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" Type="http://schemas.openxmlformats.org/officeDocument/2006/relationships/image" Target="../media/image795.png"/><Relationship Id="rId31" Type="http://schemas.openxmlformats.org/officeDocument/2006/relationships/image" Target="../media/image854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19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39" Type="http://schemas.openxmlformats.org/officeDocument/2006/relationships/image" Target="../media/image863.png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8.png"/><Relationship Id="rId21" Type="http://schemas.openxmlformats.org/officeDocument/2006/relationships/image" Target="../media/image843.png"/><Relationship Id="rId34" Type="http://schemas.openxmlformats.org/officeDocument/2006/relationships/image" Target="../media/image857.png"/><Relationship Id="rId42" Type="http://schemas.openxmlformats.org/officeDocument/2006/relationships/image" Target="../media/image866.png"/><Relationship Id="rId47" Type="http://schemas.openxmlformats.org/officeDocument/2006/relationships/image" Target="../media/image871.png"/><Relationship Id="rId50" Type="http://schemas.openxmlformats.org/officeDocument/2006/relationships/image" Target="../media/image874.png"/><Relationship Id="rId55" Type="http://schemas.openxmlformats.org/officeDocument/2006/relationships/image" Target="../media/image879.png"/><Relationship Id="rId63" Type="http://schemas.openxmlformats.org/officeDocument/2006/relationships/image" Target="../media/image888.png"/><Relationship Id="rId7" Type="http://schemas.openxmlformats.org/officeDocument/2006/relationships/image" Target="../media/image792.png"/><Relationship Id="rId2" Type="http://schemas.openxmlformats.org/officeDocument/2006/relationships/image" Target="../media/image786.png"/><Relationship Id="rId16" Type="http://schemas.openxmlformats.org/officeDocument/2006/relationships/image" Target="../media/image819.png"/><Relationship Id="rId29" Type="http://schemas.openxmlformats.org/officeDocument/2006/relationships/image" Target="../media/image852.png"/><Relationship Id="rId11" Type="http://schemas.openxmlformats.org/officeDocument/2006/relationships/image" Target="../media/image796.png"/><Relationship Id="rId24" Type="http://schemas.openxmlformats.org/officeDocument/2006/relationships/image" Target="../media/image846.png"/><Relationship Id="rId32" Type="http://schemas.openxmlformats.org/officeDocument/2006/relationships/image" Target="../media/image855.png"/><Relationship Id="rId37" Type="http://schemas.openxmlformats.org/officeDocument/2006/relationships/image" Target="../media/image861.png"/><Relationship Id="rId40" Type="http://schemas.openxmlformats.org/officeDocument/2006/relationships/image" Target="../media/image864.png"/><Relationship Id="rId45" Type="http://schemas.openxmlformats.org/officeDocument/2006/relationships/image" Target="../media/image869.png"/><Relationship Id="rId53" Type="http://schemas.openxmlformats.org/officeDocument/2006/relationships/image" Target="../media/image877.png"/><Relationship Id="rId58" Type="http://schemas.openxmlformats.org/officeDocument/2006/relationships/image" Target="../media/image883.png"/><Relationship Id="rId115" Type="http://schemas.openxmlformats.org/officeDocument/2006/relationships/image" Target="../media/image955.png"/><Relationship Id="rId5" Type="http://schemas.openxmlformats.org/officeDocument/2006/relationships/image" Target="../media/image789.png"/><Relationship Id="rId61" Type="http://schemas.openxmlformats.org/officeDocument/2006/relationships/image" Target="../media/image886.png"/><Relationship Id="rId19" Type="http://schemas.openxmlformats.org/officeDocument/2006/relationships/image" Target="../media/image841.png"/><Relationship Id="rId14" Type="http://schemas.openxmlformats.org/officeDocument/2006/relationships/image" Target="../media/image799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3.png"/><Relationship Id="rId35" Type="http://schemas.openxmlformats.org/officeDocument/2006/relationships/image" Target="../media/image858.png"/><Relationship Id="rId43" Type="http://schemas.openxmlformats.org/officeDocument/2006/relationships/image" Target="../media/image867.png"/><Relationship Id="rId48" Type="http://schemas.openxmlformats.org/officeDocument/2006/relationships/image" Target="../media/image872.png"/><Relationship Id="rId56" Type="http://schemas.openxmlformats.org/officeDocument/2006/relationships/image" Target="../media/image881.png"/><Relationship Id="rId64" Type="http://schemas.openxmlformats.org/officeDocument/2006/relationships/image" Target="../media/image889.png"/><Relationship Id="rId8" Type="http://schemas.openxmlformats.org/officeDocument/2006/relationships/image" Target="../media/image793.png"/><Relationship Id="rId51" Type="http://schemas.openxmlformats.org/officeDocument/2006/relationships/image" Target="../media/image875.png"/><Relationship Id="rId3" Type="http://schemas.openxmlformats.org/officeDocument/2006/relationships/image" Target="../media/image787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25" Type="http://schemas.openxmlformats.org/officeDocument/2006/relationships/image" Target="../media/image847.png"/><Relationship Id="rId33" Type="http://schemas.openxmlformats.org/officeDocument/2006/relationships/image" Target="../media/image856.png"/><Relationship Id="rId38" Type="http://schemas.openxmlformats.org/officeDocument/2006/relationships/image" Target="../media/image862.png"/><Relationship Id="rId46" Type="http://schemas.openxmlformats.org/officeDocument/2006/relationships/image" Target="../media/image870.png"/><Relationship Id="rId59" Type="http://schemas.openxmlformats.org/officeDocument/2006/relationships/image" Target="../media/image884.png"/><Relationship Id="rId20" Type="http://schemas.openxmlformats.org/officeDocument/2006/relationships/image" Target="../media/image842.png"/><Relationship Id="rId41" Type="http://schemas.openxmlformats.org/officeDocument/2006/relationships/image" Target="../media/image865.png"/><Relationship Id="rId54" Type="http://schemas.openxmlformats.org/officeDocument/2006/relationships/image" Target="../media/image878.png"/><Relationship Id="rId6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36" Type="http://schemas.openxmlformats.org/officeDocument/2006/relationships/image" Target="../media/image859.png"/><Relationship Id="rId49" Type="http://schemas.openxmlformats.org/officeDocument/2006/relationships/image" Target="../media/image873.png"/><Relationship Id="rId57" Type="http://schemas.openxmlformats.org/officeDocument/2006/relationships/image" Target="../media/image882.png"/><Relationship Id="rId10" Type="http://schemas.openxmlformats.org/officeDocument/2006/relationships/image" Target="../media/image795.png"/><Relationship Id="rId31" Type="http://schemas.openxmlformats.org/officeDocument/2006/relationships/image" Target="../media/image854.png"/><Relationship Id="rId44" Type="http://schemas.openxmlformats.org/officeDocument/2006/relationships/image" Target="../media/image868.png"/><Relationship Id="rId52" Type="http://schemas.openxmlformats.org/officeDocument/2006/relationships/image" Target="../media/image876.png"/><Relationship Id="rId60" Type="http://schemas.openxmlformats.org/officeDocument/2006/relationships/image" Target="../media/image885.png"/><Relationship Id="rId65" Type="http://schemas.openxmlformats.org/officeDocument/2006/relationships/image" Target="../media/image19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39" Type="http://schemas.openxmlformats.org/officeDocument/2006/relationships/image" Target="../media/image863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26" Type="http://schemas.openxmlformats.org/officeDocument/2006/relationships/image" Target="../media/image848.png"/><Relationship Id="rId3" Type="http://schemas.openxmlformats.org/officeDocument/2006/relationships/image" Target="../media/image787.png"/><Relationship Id="rId21" Type="http://schemas.openxmlformats.org/officeDocument/2006/relationships/image" Target="../media/image843.png"/><Relationship Id="rId34" Type="http://schemas.openxmlformats.org/officeDocument/2006/relationships/image" Target="../media/image955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25" Type="http://schemas.openxmlformats.org/officeDocument/2006/relationships/image" Target="../media/image847.png"/><Relationship Id="rId33" Type="http://schemas.openxmlformats.org/officeDocument/2006/relationships/image" Target="../media/image19.png"/><Relationship Id="rId2" Type="http://schemas.openxmlformats.org/officeDocument/2006/relationships/image" Target="../media/image786.png"/><Relationship Id="rId16" Type="http://schemas.openxmlformats.org/officeDocument/2006/relationships/image" Target="../media/image819.png"/><Relationship Id="rId20" Type="http://schemas.openxmlformats.org/officeDocument/2006/relationships/image" Target="../media/image842.png"/><Relationship Id="rId29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796.png"/><Relationship Id="rId24" Type="http://schemas.openxmlformats.org/officeDocument/2006/relationships/image" Target="../media/image846.png"/><Relationship Id="rId32" Type="http://schemas.openxmlformats.org/officeDocument/2006/relationships/image" Target="../media/image855.png"/><Relationship Id="rId5" Type="http://schemas.openxmlformats.org/officeDocument/2006/relationships/image" Target="../media/image789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10" Type="http://schemas.openxmlformats.org/officeDocument/2006/relationships/image" Target="../media/image795.png"/><Relationship Id="rId19" Type="http://schemas.openxmlformats.org/officeDocument/2006/relationships/image" Target="../media/image841.png"/><Relationship Id="rId31" Type="http://schemas.openxmlformats.org/officeDocument/2006/relationships/image" Target="../media/image854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3.png"/><Relationship Id="rId8" Type="http://schemas.openxmlformats.org/officeDocument/2006/relationships/image" Target="../media/image7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8.png"/><Relationship Id="rId18" Type="http://schemas.openxmlformats.org/officeDocument/2006/relationships/image" Target="../media/image839.png"/><Relationship Id="rId26" Type="http://schemas.openxmlformats.org/officeDocument/2006/relationships/image" Target="../media/image848.png"/><Relationship Id="rId3" Type="http://schemas.openxmlformats.org/officeDocument/2006/relationships/image" Target="../media/image787.png"/><Relationship Id="rId21" Type="http://schemas.openxmlformats.org/officeDocument/2006/relationships/image" Target="../media/image843.png"/><Relationship Id="rId34" Type="http://schemas.openxmlformats.org/officeDocument/2006/relationships/image" Target="../media/image19.png"/><Relationship Id="rId84" Type="http://schemas.openxmlformats.org/officeDocument/2006/relationships/image" Target="../media/image955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29.png"/><Relationship Id="rId25" Type="http://schemas.openxmlformats.org/officeDocument/2006/relationships/image" Target="../media/image847.png"/><Relationship Id="rId33" Type="http://schemas.openxmlformats.org/officeDocument/2006/relationships/image" Target="../media/image889.png"/><Relationship Id="rId2" Type="http://schemas.openxmlformats.org/officeDocument/2006/relationships/image" Target="../media/image786.png"/><Relationship Id="rId16" Type="http://schemas.openxmlformats.org/officeDocument/2006/relationships/image" Target="../media/image819.png"/><Relationship Id="rId20" Type="http://schemas.openxmlformats.org/officeDocument/2006/relationships/image" Target="../media/image842.png"/><Relationship Id="rId29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796.png"/><Relationship Id="rId24" Type="http://schemas.openxmlformats.org/officeDocument/2006/relationships/image" Target="../media/image846.png"/><Relationship Id="rId32" Type="http://schemas.openxmlformats.org/officeDocument/2006/relationships/image" Target="../media/image855.png"/><Relationship Id="rId5" Type="http://schemas.openxmlformats.org/officeDocument/2006/relationships/image" Target="../media/image789.png"/><Relationship Id="rId15" Type="http://schemas.openxmlformats.org/officeDocument/2006/relationships/image" Target="../media/image809.png"/><Relationship Id="rId23" Type="http://schemas.openxmlformats.org/officeDocument/2006/relationships/image" Target="../media/image845.png"/><Relationship Id="rId28" Type="http://schemas.openxmlformats.org/officeDocument/2006/relationships/image" Target="../media/image851.png"/><Relationship Id="rId10" Type="http://schemas.openxmlformats.org/officeDocument/2006/relationships/image" Target="../media/image795.png"/><Relationship Id="rId19" Type="http://schemas.openxmlformats.org/officeDocument/2006/relationships/image" Target="../media/image841.png"/><Relationship Id="rId31" Type="http://schemas.openxmlformats.org/officeDocument/2006/relationships/image" Target="../media/image854.png"/><Relationship Id="rId4" Type="http://schemas.openxmlformats.org/officeDocument/2006/relationships/image" Target="../media/image788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3.png"/><Relationship Id="rId8" Type="http://schemas.openxmlformats.org/officeDocument/2006/relationships/image" Target="../media/image793.png"/></Relationships>
</file>

<file path=ppt/slides/_rels/slide91.xml.rels><?xml version="1.0" encoding="UTF-8" standalone="yes"?>
<Relationships xmlns="http://schemas.openxmlformats.org/package/2006/relationships"><Relationship Id="rId42" Type="http://schemas.openxmlformats.org/officeDocument/2006/relationships/image" Target="../media/image966.png"/><Relationship Id="rId47" Type="http://schemas.openxmlformats.org/officeDocument/2006/relationships/image" Target="../media/image786.png"/><Relationship Id="rId50" Type="http://schemas.openxmlformats.org/officeDocument/2006/relationships/image" Target="../media/image789.png"/><Relationship Id="rId55" Type="http://schemas.openxmlformats.org/officeDocument/2006/relationships/image" Target="../media/image795.png"/><Relationship Id="rId63" Type="http://schemas.openxmlformats.org/officeDocument/2006/relationships/image" Target="../media/image839.png"/><Relationship Id="rId68" Type="http://schemas.openxmlformats.org/officeDocument/2006/relationships/image" Target="../media/image845.png"/><Relationship Id="rId76" Type="http://schemas.openxmlformats.org/officeDocument/2006/relationships/image" Target="../media/image854.png"/><Relationship Id="rId71" Type="http://schemas.openxmlformats.org/officeDocument/2006/relationships/image" Target="../media/image848.png"/><Relationship Id="rId54" Type="http://schemas.openxmlformats.org/officeDocument/2006/relationships/image" Target="../media/image794.png"/><Relationship Id="rId62" Type="http://schemas.openxmlformats.org/officeDocument/2006/relationships/image" Target="../media/image829.png"/><Relationship Id="rId70" Type="http://schemas.openxmlformats.org/officeDocument/2006/relationships/image" Target="../media/image847.png"/><Relationship Id="rId75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964.png"/><Relationship Id="rId53" Type="http://schemas.openxmlformats.org/officeDocument/2006/relationships/image" Target="../media/image793.png"/><Relationship Id="rId58" Type="http://schemas.openxmlformats.org/officeDocument/2006/relationships/image" Target="../media/image798.png"/><Relationship Id="rId66" Type="http://schemas.openxmlformats.org/officeDocument/2006/relationships/image" Target="../media/image843.png"/><Relationship Id="rId74" Type="http://schemas.openxmlformats.org/officeDocument/2006/relationships/image" Target="../media/image852.png"/><Relationship Id="rId79" Type="http://schemas.openxmlformats.org/officeDocument/2006/relationships/image" Target="../media/image19.png"/><Relationship Id="rId49" Type="http://schemas.openxmlformats.org/officeDocument/2006/relationships/image" Target="../media/image788.png"/><Relationship Id="rId57" Type="http://schemas.openxmlformats.org/officeDocument/2006/relationships/image" Target="../media/image797.png"/><Relationship Id="rId61" Type="http://schemas.openxmlformats.org/officeDocument/2006/relationships/image" Target="../media/image819.png"/><Relationship Id="rId44" Type="http://schemas.openxmlformats.org/officeDocument/2006/relationships/image" Target="../media/image963.png"/><Relationship Id="rId52" Type="http://schemas.openxmlformats.org/officeDocument/2006/relationships/image" Target="../media/image792.png"/><Relationship Id="rId60" Type="http://schemas.openxmlformats.org/officeDocument/2006/relationships/image" Target="../media/image809.png"/><Relationship Id="rId65" Type="http://schemas.openxmlformats.org/officeDocument/2006/relationships/image" Target="../media/image842.png"/><Relationship Id="rId73" Type="http://schemas.openxmlformats.org/officeDocument/2006/relationships/image" Target="../media/image851.png"/><Relationship Id="rId78" Type="http://schemas.openxmlformats.org/officeDocument/2006/relationships/image" Target="../media/image889.png"/><Relationship Id="rId81" Type="http://schemas.openxmlformats.org/officeDocument/2006/relationships/image" Target="../media/image911.png"/><Relationship Id="rId43" Type="http://schemas.openxmlformats.org/officeDocument/2006/relationships/image" Target="../media/image962.png"/><Relationship Id="rId48" Type="http://schemas.openxmlformats.org/officeDocument/2006/relationships/image" Target="../media/image787.png"/><Relationship Id="rId56" Type="http://schemas.openxmlformats.org/officeDocument/2006/relationships/image" Target="../media/image796.png"/><Relationship Id="rId64" Type="http://schemas.openxmlformats.org/officeDocument/2006/relationships/image" Target="../media/image841.png"/><Relationship Id="rId69" Type="http://schemas.openxmlformats.org/officeDocument/2006/relationships/image" Target="../media/image846.png"/><Relationship Id="rId77" Type="http://schemas.openxmlformats.org/officeDocument/2006/relationships/image" Target="../media/image855.png"/><Relationship Id="rId51" Type="http://schemas.openxmlformats.org/officeDocument/2006/relationships/image" Target="../media/image791.png"/><Relationship Id="rId72" Type="http://schemas.openxmlformats.org/officeDocument/2006/relationships/image" Target="../media/image849.png"/><Relationship Id="rId80" Type="http://schemas.openxmlformats.org/officeDocument/2006/relationships/image" Target="../media/image969.png"/><Relationship Id="rId46" Type="http://schemas.openxmlformats.org/officeDocument/2006/relationships/image" Target="../media/image967.png"/><Relationship Id="rId59" Type="http://schemas.openxmlformats.org/officeDocument/2006/relationships/image" Target="../media/image799.png"/><Relationship Id="rId67" Type="http://schemas.openxmlformats.org/officeDocument/2006/relationships/image" Target="../media/image844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2.png"/><Relationship Id="rId18" Type="http://schemas.openxmlformats.org/officeDocument/2006/relationships/image" Target="../media/image797.png"/><Relationship Id="rId26" Type="http://schemas.openxmlformats.org/officeDocument/2006/relationships/image" Target="../media/image842.png"/><Relationship Id="rId39" Type="http://schemas.openxmlformats.org/officeDocument/2006/relationships/image" Target="../media/image889.png"/><Relationship Id="rId21" Type="http://schemas.openxmlformats.org/officeDocument/2006/relationships/image" Target="../media/image809.png"/><Relationship Id="rId34" Type="http://schemas.openxmlformats.org/officeDocument/2006/relationships/image" Target="../media/image851.png"/><Relationship Id="rId42" Type="http://schemas.openxmlformats.org/officeDocument/2006/relationships/image" Target="../media/image911.png"/><Relationship Id="rId7" Type="http://schemas.openxmlformats.org/officeDocument/2006/relationships/image" Target="../media/image967.png"/><Relationship Id="rId16" Type="http://schemas.openxmlformats.org/officeDocument/2006/relationships/image" Target="../media/image795.png"/><Relationship Id="rId20" Type="http://schemas.openxmlformats.org/officeDocument/2006/relationships/image" Target="../media/image799.png"/><Relationship Id="rId29" Type="http://schemas.openxmlformats.org/officeDocument/2006/relationships/image" Target="../media/image845.png"/><Relationship Id="rId41" Type="http://schemas.openxmlformats.org/officeDocument/2006/relationships/image" Target="../media/image9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11" Type="http://schemas.openxmlformats.org/officeDocument/2006/relationships/image" Target="../media/image789.png"/><Relationship Id="rId24" Type="http://schemas.openxmlformats.org/officeDocument/2006/relationships/image" Target="../media/image839.png"/><Relationship Id="rId32" Type="http://schemas.openxmlformats.org/officeDocument/2006/relationships/image" Target="../media/image848.png"/><Relationship Id="rId37" Type="http://schemas.openxmlformats.org/officeDocument/2006/relationships/image" Target="../media/image854.png"/><Relationship Id="rId40" Type="http://schemas.openxmlformats.org/officeDocument/2006/relationships/image" Target="../media/image19.png"/><Relationship Id="rId5" Type="http://schemas.openxmlformats.org/officeDocument/2006/relationships/image" Target="../media/image963.png"/><Relationship Id="rId15" Type="http://schemas.openxmlformats.org/officeDocument/2006/relationships/image" Target="../media/image794.png"/><Relationship Id="rId23" Type="http://schemas.openxmlformats.org/officeDocument/2006/relationships/image" Target="../media/image829.png"/><Relationship Id="rId28" Type="http://schemas.openxmlformats.org/officeDocument/2006/relationships/image" Target="../media/image844.png"/><Relationship Id="rId36" Type="http://schemas.openxmlformats.org/officeDocument/2006/relationships/image" Target="../media/image853.png"/><Relationship Id="rId10" Type="http://schemas.openxmlformats.org/officeDocument/2006/relationships/image" Target="../media/image788.png"/><Relationship Id="rId19" Type="http://schemas.openxmlformats.org/officeDocument/2006/relationships/image" Target="../media/image798.png"/><Relationship Id="rId31" Type="http://schemas.openxmlformats.org/officeDocument/2006/relationships/image" Target="../media/image847.png"/><Relationship Id="rId4" Type="http://schemas.openxmlformats.org/officeDocument/2006/relationships/image" Target="../media/image962.png"/><Relationship Id="rId9" Type="http://schemas.openxmlformats.org/officeDocument/2006/relationships/image" Target="../media/image787.png"/><Relationship Id="rId14" Type="http://schemas.openxmlformats.org/officeDocument/2006/relationships/image" Target="../media/image793.png"/><Relationship Id="rId22" Type="http://schemas.openxmlformats.org/officeDocument/2006/relationships/image" Target="../media/image819.png"/><Relationship Id="rId27" Type="http://schemas.openxmlformats.org/officeDocument/2006/relationships/image" Target="../media/image843.png"/><Relationship Id="rId30" Type="http://schemas.openxmlformats.org/officeDocument/2006/relationships/image" Target="../media/image846.png"/><Relationship Id="rId35" Type="http://schemas.openxmlformats.org/officeDocument/2006/relationships/image" Target="../media/image852.png"/><Relationship Id="rId8" Type="http://schemas.openxmlformats.org/officeDocument/2006/relationships/image" Target="../media/image786.png"/><Relationship Id="rId3" Type="http://schemas.openxmlformats.org/officeDocument/2006/relationships/image" Target="../media/image966.png"/><Relationship Id="rId12" Type="http://schemas.openxmlformats.org/officeDocument/2006/relationships/image" Target="../media/image791.png"/><Relationship Id="rId17" Type="http://schemas.openxmlformats.org/officeDocument/2006/relationships/image" Target="../media/image796.png"/><Relationship Id="rId25" Type="http://schemas.openxmlformats.org/officeDocument/2006/relationships/image" Target="../media/image841.png"/><Relationship Id="rId33" Type="http://schemas.openxmlformats.org/officeDocument/2006/relationships/image" Target="../media/image849.png"/><Relationship Id="rId38" Type="http://schemas.openxmlformats.org/officeDocument/2006/relationships/image" Target="../media/image855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9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9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41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40" Type="http://schemas.openxmlformats.org/officeDocument/2006/relationships/image" Target="../media/image969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71.png"/><Relationship Id="rId6" Type="http://schemas.openxmlformats.org/officeDocument/2006/relationships/image" Target="../media/image1511.png"/><Relationship Id="rId5" Type="http://schemas.openxmlformats.org/officeDocument/2006/relationships/image" Target="../media/image1501.png"/><Relationship Id="rId10" Type="http://schemas.openxmlformats.org/officeDocument/2006/relationships/image" Target="../media/image1260.png"/><Relationship Id="rId4" Type="http://schemas.openxmlformats.org/officeDocument/2006/relationships/image" Target="../media/image1491.png"/><Relationship Id="rId9" Type="http://schemas.openxmlformats.org/officeDocument/2006/relationships/image" Target="../media/image423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4.png"/><Relationship Id="rId8" Type="http://schemas.openxmlformats.org/officeDocument/2006/relationships/image" Target="../media/image1540.png"/><Relationship Id="rId7" Type="http://schemas.openxmlformats.org/officeDocument/2006/relationships/image" Target="../media/image1530.png"/><Relationship Id="rId1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png"/><Relationship Id="rId18" Type="http://schemas.openxmlformats.org/officeDocument/2006/relationships/image" Target="../media/image798.png"/><Relationship Id="rId26" Type="http://schemas.openxmlformats.org/officeDocument/2006/relationships/image" Target="../media/image843.png"/><Relationship Id="rId39" Type="http://schemas.openxmlformats.org/officeDocument/2006/relationships/image" Target="../media/image10.png"/><Relationship Id="rId21" Type="http://schemas.openxmlformats.org/officeDocument/2006/relationships/image" Target="../media/image819.png"/><Relationship Id="rId34" Type="http://schemas.openxmlformats.org/officeDocument/2006/relationships/image" Target="../media/image852.png"/><Relationship Id="rId7" Type="http://schemas.openxmlformats.org/officeDocument/2006/relationships/image" Target="../media/image786.png"/><Relationship Id="rId12" Type="http://schemas.openxmlformats.org/officeDocument/2006/relationships/image" Target="../media/image792.png"/><Relationship Id="rId17" Type="http://schemas.openxmlformats.org/officeDocument/2006/relationships/image" Target="../media/image797.png"/><Relationship Id="rId25" Type="http://schemas.openxmlformats.org/officeDocument/2006/relationships/image" Target="../media/image842.png"/><Relationship Id="rId33" Type="http://schemas.openxmlformats.org/officeDocument/2006/relationships/image" Target="../media/image851.png"/><Relationship Id="rId38" Type="http://schemas.openxmlformats.org/officeDocument/2006/relationships/image" Target="../media/image889.png"/><Relationship Id="rId2" Type="http://schemas.openxmlformats.org/officeDocument/2006/relationships/image" Target="../media/image966.png"/><Relationship Id="rId16" Type="http://schemas.openxmlformats.org/officeDocument/2006/relationships/image" Target="../media/image796.png"/><Relationship Id="rId20" Type="http://schemas.openxmlformats.org/officeDocument/2006/relationships/image" Target="../media/image809.png"/><Relationship Id="rId29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1.png"/><Relationship Id="rId24" Type="http://schemas.openxmlformats.org/officeDocument/2006/relationships/image" Target="../media/image841.png"/><Relationship Id="rId32" Type="http://schemas.openxmlformats.org/officeDocument/2006/relationships/image" Target="../media/image849.png"/><Relationship Id="rId37" Type="http://schemas.openxmlformats.org/officeDocument/2006/relationships/image" Target="../media/image855.png"/><Relationship Id="rId5" Type="http://schemas.openxmlformats.org/officeDocument/2006/relationships/image" Target="../media/image964.png"/><Relationship Id="rId15" Type="http://schemas.openxmlformats.org/officeDocument/2006/relationships/image" Target="../media/image795.png"/><Relationship Id="rId23" Type="http://schemas.openxmlformats.org/officeDocument/2006/relationships/image" Target="../media/image839.png"/><Relationship Id="rId28" Type="http://schemas.openxmlformats.org/officeDocument/2006/relationships/image" Target="../media/image845.png"/><Relationship Id="rId36" Type="http://schemas.openxmlformats.org/officeDocument/2006/relationships/image" Target="../media/image854.png"/><Relationship Id="rId10" Type="http://schemas.openxmlformats.org/officeDocument/2006/relationships/image" Target="../media/image789.png"/><Relationship Id="rId19" Type="http://schemas.openxmlformats.org/officeDocument/2006/relationships/image" Target="../media/image799.png"/><Relationship Id="rId31" Type="http://schemas.openxmlformats.org/officeDocument/2006/relationships/image" Target="../media/image848.png"/><Relationship Id="rId4" Type="http://schemas.openxmlformats.org/officeDocument/2006/relationships/image" Target="../media/image963.png"/><Relationship Id="rId9" Type="http://schemas.openxmlformats.org/officeDocument/2006/relationships/image" Target="../media/image788.png"/><Relationship Id="rId14" Type="http://schemas.openxmlformats.org/officeDocument/2006/relationships/image" Target="../media/image794.png"/><Relationship Id="rId22" Type="http://schemas.openxmlformats.org/officeDocument/2006/relationships/image" Target="../media/image829.png"/><Relationship Id="rId27" Type="http://schemas.openxmlformats.org/officeDocument/2006/relationships/image" Target="../media/image844.png"/><Relationship Id="rId30" Type="http://schemas.openxmlformats.org/officeDocument/2006/relationships/image" Target="../media/image847.png"/><Relationship Id="rId35" Type="http://schemas.openxmlformats.org/officeDocument/2006/relationships/image" Target="../media/image853.png"/><Relationship Id="rId8" Type="http://schemas.openxmlformats.org/officeDocument/2006/relationships/image" Target="../media/image787.png"/><Relationship Id="rId3" Type="http://schemas.openxmlformats.org/officeDocument/2006/relationships/image" Target="../media/image9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2" y="1845264"/>
            <a:ext cx="3300998" cy="3268794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Classification of DNA Sequences</a:t>
            </a:r>
          </a:p>
          <a:p>
            <a:pPr algn="l"/>
            <a:endParaRPr lang="he-IL" dirty="0"/>
          </a:p>
          <a:p>
            <a:pPr algn="l"/>
            <a:r>
              <a:rPr lang="en-US" dirty="0"/>
              <a:t>David Taub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0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</a:t>
            </a:r>
            <a:r>
              <a:rPr lang="en-US" sz="2700" b="1" spc="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700" b="1" spc="600" dirty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5" y="4586251"/>
            <a:ext cx="151996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>
                <a:solidFill>
                  <a:srgbClr val="0070C0"/>
                </a:solidFill>
              </a:rPr>
              <a:t>10-20%</a:t>
            </a:r>
          </a:p>
          <a:p>
            <a:pPr algn="r"/>
            <a:r>
              <a:rPr lang="en-US" sz="3400" b="1" dirty="0">
                <a:solidFill>
                  <a:srgbClr val="92D050"/>
                </a:solidFill>
              </a:rPr>
              <a:t>1%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Enhancers </a:t>
            </a:r>
            <a:endParaRPr lang="en-US" sz="34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Promoters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Cooper et al., 2006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1987230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423012" y="4707549"/>
            <a:ext cx="3017707" cy="2033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Viterbi Path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233160" y="5550390"/>
            <a:ext cx="781386" cy="179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333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Annotation</a:t>
            </a:r>
            <a:endParaRPr lang="en-IL" dirty="0"/>
          </a:p>
        </p:txBody>
      </p:sp>
      <p:sp>
        <p:nvSpPr>
          <p:cNvPr id="3" name="Rectangle 2"/>
          <p:cNvSpPr/>
          <p:nvPr/>
        </p:nvSpPr>
        <p:spPr>
          <a:xfrm>
            <a:off x="561545" y="4175562"/>
            <a:ext cx="1571214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32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/>
          <a:srcRect r="71947"/>
          <a:stretch/>
        </p:blipFill>
        <p:spPr>
          <a:xfrm>
            <a:off x="597232" y="4149978"/>
            <a:ext cx="1551203" cy="1201016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4338320" y="4172514"/>
            <a:ext cx="1766522" cy="1160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40"/>
          <a:srcRect l="67671" t="2202" r="289" b="1015"/>
          <a:stretch/>
        </p:blipFill>
        <p:spPr>
          <a:xfrm>
            <a:off x="4331970" y="4126360"/>
            <a:ext cx="1771621" cy="1162378"/>
          </a:xfrm>
          <a:prstGeom prst="rect">
            <a:avLst/>
          </a:prstGeom>
        </p:spPr>
      </p:pic>
      <p:sp>
        <p:nvSpPr>
          <p:cNvPr id="140" name="Freeform 139"/>
          <p:cNvSpPr/>
          <p:nvPr/>
        </p:nvSpPr>
        <p:spPr>
          <a:xfrm>
            <a:off x="577938" y="4196957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1116" y="5384800"/>
            <a:ext cx="1534023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23606" y="5384800"/>
            <a:ext cx="2208364" cy="119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31970" y="5384800"/>
            <a:ext cx="1757768" cy="119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423012" y="4707549"/>
            <a:ext cx="3017707" cy="2033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Viterbi Path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233160" y="5550390"/>
            <a:ext cx="781386" cy="179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64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6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66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67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8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9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7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7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371975" y="3429870"/>
            <a:ext cx="5477811" cy="12776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Discussion: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   max posterior vs Viterbi algorithm</a:t>
            </a:r>
          </a:p>
        </p:txBody>
      </p:sp>
    </p:spTree>
    <p:extLst>
      <p:ext uri="{BB962C8B-B14F-4D97-AF65-F5344CB8AC3E}">
        <p14:creationId xmlns:p14="http://schemas.microsoft.com/office/powerpoint/2010/main" val="4204228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Enhancers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Learning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Synthetic Evaluation</a:t>
            </a:r>
          </a:p>
          <a:p>
            <a:r>
              <a:rPr lang="en-US" dirty="0"/>
              <a:t>Real DNA Experiment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68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Evaluation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Generate synthetic data</a:t>
            </a:r>
          </a:p>
          <a:p>
            <a:r>
              <a:rPr lang="en-US" sz="3600" dirty="0"/>
              <a:t>Estimate HOP-HMM that created the data</a:t>
            </a:r>
          </a:p>
          <a:p>
            <a:r>
              <a:rPr lang="en-US" sz="3600" dirty="0"/>
              <a:t>Compare parameters</a:t>
            </a:r>
          </a:p>
          <a:p>
            <a:r>
              <a:rPr lang="en-US" sz="3600" dirty="0"/>
              <a:t>Compare hidden sequences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82737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69926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Hyperarameters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Constants</m:t>
                      </m:r>
                    </m:oMath>
                  </m:oMathPara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6992670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40579" y="1457962"/>
            <a:ext cx="861024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PWMs – 25 random TFs from JASPAR 2018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base states – 5 (4 enhancers, 1 background)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Length of sequences –  1500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sequences – 500 (85% train, 15% test)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Order – 3 (emission depends on 2 previous emissions)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Max EM iterations – 40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EM Repeats – 10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575 learned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8900" y="6288324"/>
            <a:ext cx="227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Khan et al., 2018</a:t>
            </a:r>
          </a:p>
        </p:txBody>
      </p:sp>
    </p:spTree>
    <p:extLst>
      <p:ext uri="{BB962C8B-B14F-4D97-AF65-F5344CB8AC3E}">
        <p14:creationId xmlns:p14="http://schemas.microsoft.com/office/powerpoint/2010/main" val="24591986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48590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Parameters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 HOP-HMM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created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4859069" cy="1569660"/>
              </a:xfrm>
              <a:prstGeom prst="rect">
                <a:avLst/>
              </a:prstGeom>
              <a:blipFill rotWithShape="0">
                <a:blip r:embed="rId7"/>
                <a:stretch>
                  <a:fillRect l="-3890" t="-6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0" name="Picture 4" descr="Image result for dic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7" y="2722514"/>
            <a:ext cx="2474029" cy="21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1" name="Right Arrow 940"/>
          <p:cNvSpPr/>
          <p:nvPr/>
        </p:nvSpPr>
        <p:spPr>
          <a:xfrm>
            <a:off x="3401586" y="3430753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3" y="5778730"/>
                <a:ext cx="2309595" cy="430887"/>
              </a:xfrm>
              <a:prstGeom prst="rect">
                <a:avLst/>
              </a:prstGeom>
              <a:blipFill rotWithShape="0"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9254" y="1311460"/>
            <a:ext cx="6764485" cy="42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47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30" name="TextBox 2129"/>
              <p:cNvSpPr txBox="1"/>
              <p:nvPr/>
            </p:nvSpPr>
            <p:spPr>
              <a:xfrm>
                <a:off x="343796" y="416682"/>
                <a:ext cx="754982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Generation</m:t>
                      </m:r>
                    </m:oMath>
                  </m:oMathPara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DNA sequences and states are generated by HOP-HMM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0" name="TextBox 2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96" y="416682"/>
                <a:ext cx="7549829" cy="1015663"/>
              </a:xfrm>
              <a:prstGeom prst="rect">
                <a:avLst/>
              </a:prstGeom>
              <a:blipFill rotWithShape="0">
                <a:blip r:embed="rId57"/>
                <a:stretch>
                  <a:fillRect l="-1211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507542" y="7241394"/>
            <a:ext cx="8501578" cy="2578649"/>
            <a:chOff x="3507542" y="7241394"/>
            <a:chExt cx="8501578" cy="2578649"/>
          </a:xfrm>
        </p:grpSpPr>
        <p:grpSp>
          <p:nvGrpSpPr>
            <p:cNvPr id="773" name="Group 772"/>
            <p:cNvGrpSpPr/>
            <p:nvPr/>
          </p:nvGrpSpPr>
          <p:grpSpPr>
            <a:xfrm>
              <a:off x="9602900" y="8802084"/>
              <a:ext cx="1416866" cy="1017959"/>
              <a:chOff x="9248110" y="3589934"/>
              <a:chExt cx="1416866" cy="1017959"/>
            </a:xfrm>
          </p:grpSpPr>
          <p:sp>
            <p:nvSpPr>
              <p:cNvPr id="774" name="Rectangle 773"/>
              <p:cNvSpPr/>
              <p:nvPr/>
            </p:nvSpPr>
            <p:spPr>
              <a:xfrm>
                <a:off x="9248291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9366197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9248291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9366197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9484534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9602440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9484534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9602440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9719694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9837599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9719694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9837599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9955937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10073842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9955937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10073842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9248110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9366015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9248110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9366015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9484353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9602258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9484353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9602258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9719513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9837418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1" name="Rectangle 1570"/>
              <p:cNvSpPr/>
              <p:nvPr/>
            </p:nvSpPr>
            <p:spPr>
              <a:xfrm>
                <a:off x="9719513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2" name="Rectangle 1571"/>
              <p:cNvSpPr/>
              <p:nvPr/>
            </p:nvSpPr>
            <p:spPr>
              <a:xfrm>
                <a:off x="9837418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3" name="Rectangle 1572"/>
              <p:cNvSpPr/>
              <p:nvPr/>
            </p:nvSpPr>
            <p:spPr>
              <a:xfrm>
                <a:off x="9955756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4" name="Rectangle 1573"/>
              <p:cNvSpPr/>
              <p:nvPr/>
            </p:nvSpPr>
            <p:spPr>
              <a:xfrm>
                <a:off x="10073661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Rectangle 1574"/>
              <p:cNvSpPr/>
              <p:nvPr/>
            </p:nvSpPr>
            <p:spPr>
              <a:xfrm>
                <a:off x="9955756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6" name="Rectangle 1575"/>
              <p:cNvSpPr/>
              <p:nvPr/>
            </p:nvSpPr>
            <p:spPr>
              <a:xfrm>
                <a:off x="10073661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7" name="Rectangle 1576"/>
              <p:cNvSpPr/>
              <p:nvPr/>
            </p:nvSpPr>
            <p:spPr>
              <a:xfrm>
                <a:off x="9248291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8" name="Rectangle 1577"/>
              <p:cNvSpPr/>
              <p:nvPr/>
            </p:nvSpPr>
            <p:spPr>
              <a:xfrm>
                <a:off x="9366197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9" name="Rectangle 1578"/>
              <p:cNvSpPr/>
              <p:nvPr/>
            </p:nvSpPr>
            <p:spPr>
              <a:xfrm>
                <a:off x="9248291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0" name="Rectangle 1579"/>
              <p:cNvSpPr/>
              <p:nvPr/>
            </p:nvSpPr>
            <p:spPr>
              <a:xfrm>
                <a:off x="9366197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1" name="Rectangle 1580"/>
              <p:cNvSpPr/>
              <p:nvPr/>
            </p:nvSpPr>
            <p:spPr>
              <a:xfrm>
                <a:off x="9484534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2" name="Rectangle 1581"/>
              <p:cNvSpPr/>
              <p:nvPr/>
            </p:nvSpPr>
            <p:spPr>
              <a:xfrm>
                <a:off x="9602440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9484534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4" name="Rectangle 1583"/>
              <p:cNvSpPr/>
              <p:nvPr/>
            </p:nvSpPr>
            <p:spPr>
              <a:xfrm>
                <a:off x="9602440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5" name="Rectangle 1584"/>
              <p:cNvSpPr/>
              <p:nvPr/>
            </p:nvSpPr>
            <p:spPr>
              <a:xfrm>
                <a:off x="9719694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9837599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7" name="Rectangle 1586"/>
              <p:cNvSpPr/>
              <p:nvPr/>
            </p:nvSpPr>
            <p:spPr>
              <a:xfrm>
                <a:off x="9719694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8" name="Rectangle 1587"/>
              <p:cNvSpPr/>
              <p:nvPr/>
            </p:nvSpPr>
            <p:spPr>
              <a:xfrm>
                <a:off x="9837599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9" name="Rectangle 1588"/>
              <p:cNvSpPr/>
              <p:nvPr/>
            </p:nvSpPr>
            <p:spPr>
              <a:xfrm>
                <a:off x="9955937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0" name="Rectangle 1589"/>
              <p:cNvSpPr/>
              <p:nvPr/>
            </p:nvSpPr>
            <p:spPr>
              <a:xfrm>
                <a:off x="10073842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Rectangle 1590"/>
              <p:cNvSpPr/>
              <p:nvPr/>
            </p:nvSpPr>
            <p:spPr>
              <a:xfrm>
                <a:off x="9955937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Rectangle 1591"/>
              <p:cNvSpPr/>
              <p:nvPr/>
            </p:nvSpPr>
            <p:spPr>
              <a:xfrm>
                <a:off x="10073842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Rectangle 1592"/>
              <p:cNvSpPr/>
              <p:nvPr/>
            </p:nvSpPr>
            <p:spPr>
              <a:xfrm>
                <a:off x="9248110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Rectangle 1593"/>
              <p:cNvSpPr/>
              <p:nvPr/>
            </p:nvSpPr>
            <p:spPr>
              <a:xfrm>
                <a:off x="9366015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Rectangle 1594"/>
              <p:cNvSpPr/>
              <p:nvPr/>
            </p:nvSpPr>
            <p:spPr>
              <a:xfrm>
                <a:off x="9248110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9366015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Rectangle 1596"/>
              <p:cNvSpPr/>
              <p:nvPr/>
            </p:nvSpPr>
            <p:spPr>
              <a:xfrm>
                <a:off x="9484353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Rectangle 1597"/>
              <p:cNvSpPr/>
              <p:nvPr/>
            </p:nvSpPr>
            <p:spPr>
              <a:xfrm>
                <a:off x="9602258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Rectangle 1598"/>
              <p:cNvSpPr/>
              <p:nvPr/>
            </p:nvSpPr>
            <p:spPr>
              <a:xfrm>
                <a:off x="9484353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Rectangle 1599"/>
              <p:cNvSpPr/>
              <p:nvPr/>
            </p:nvSpPr>
            <p:spPr>
              <a:xfrm>
                <a:off x="9602258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Rectangle 1600"/>
              <p:cNvSpPr/>
              <p:nvPr/>
            </p:nvSpPr>
            <p:spPr>
              <a:xfrm>
                <a:off x="9719513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Rectangle 1601"/>
              <p:cNvSpPr/>
              <p:nvPr/>
            </p:nvSpPr>
            <p:spPr>
              <a:xfrm>
                <a:off x="9837418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9719513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9837418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Rectangle 1604"/>
              <p:cNvSpPr/>
              <p:nvPr/>
            </p:nvSpPr>
            <p:spPr>
              <a:xfrm>
                <a:off x="9955756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Rectangle 1605"/>
              <p:cNvSpPr/>
              <p:nvPr/>
            </p:nvSpPr>
            <p:spPr>
              <a:xfrm>
                <a:off x="10073661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Rectangle 1606"/>
              <p:cNvSpPr/>
              <p:nvPr/>
            </p:nvSpPr>
            <p:spPr>
              <a:xfrm>
                <a:off x="9955756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Rectangle 1607"/>
              <p:cNvSpPr/>
              <p:nvPr/>
            </p:nvSpPr>
            <p:spPr>
              <a:xfrm>
                <a:off x="10073661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10192490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0" name="Rectangle 1609"/>
              <p:cNvSpPr/>
              <p:nvPr/>
            </p:nvSpPr>
            <p:spPr>
              <a:xfrm>
                <a:off x="10310395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Rectangle 1610"/>
              <p:cNvSpPr/>
              <p:nvPr/>
            </p:nvSpPr>
            <p:spPr>
              <a:xfrm>
                <a:off x="10192490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Rectangle 1611"/>
              <p:cNvSpPr/>
              <p:nvPr/>
            </p:nvSpPr>
            <p:spPr>
              <a:xfrm>
                <a:off x="10310395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Rectangle 1612"/>
              <p:cNvSpPr/>
              <p:nvPr/>
            </p:nvSpPr>
            <p:spPr>
              <a:xfrm>
                <a:off x="10428733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Rectangle 1613"/>
              <p:cNvSpPr/>
              <p:nvPr/>
            </p:nvSpPr>
            <p:spPr>
              <a:xfrm>
                <a:off x="10546638" y="3589934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Rectangle 1614"/>
              <p:cNvSpPr/>
              <p:nvPr/>
            </p:nvSpPr>
            <p:spPr>
              <a:xfrm>
                <a:off x="10428733" y="3714473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Rectangle 1615"/>
              <p:cNvSpPr/>
              <p:nvPr/>
            </p:nvSpPr>
            <p:spPr>
              <a:xfrm>
                <a:off x="10546638" y="371417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Rectangle 1616"/>
              <p:cNvSpPr/>
              <p:nvPr/>
            </p:nvSpPr>
            <p:spPr>
              <a:xfrm>
                <a:off x="10192309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Rectangle 1617"/>
              <p:cNvSpPr/>
              <p:nvPr/>
            </p:nvSpPr>
            <p:spPr>
              <a:xfrm>
                <a:off x="10310214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Rectangle 1618"/>
              <p:cNvSpPr/>
              <p:nvPr/>
            </p:nvSpPr>
            <p:spPr>
              <a:xfrm>
                <a:off x="10192309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Rectangle 1619"/>
              <p:cNvSpPr/>
              <p:nvPr/>
            </p:nvSpPr>
            <p:spPr>
              <a:xfrm>
                <a:off x="10310214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Rectangle 1620"/>
              <p:cNvSpPr/>
              <p:nvPr/>
            </p:nvSpPr>
            <p:spPr>
              <a:xfrm>
                <a:off x="10428552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10546457" y="3838709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Rectangle 1622"/>
              <p:cNvSpPr/>
              <p:nvPr/>
            </p:nvSpPr>
            <p:spPr>
              <a:xfrm>
                <a:off x="10428552" y="3963248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Rectangle 1623"/>
              <p:cNvSpPr/>
              <p:nvPr/>
            </p:nvSpPr>
            <p:spPr>
              <a:xfrm>
                <a:off x="10546457" y="3962945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Rectangle 1624"/>
              <p:cNvSpPr/>
              <p:nvPr/>
            </p:nvSpPr>
            <p:spPr>
              <a:xfrm>
                <a:off x="10192490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Rectangle 1625"/>
              <p:cNvSpPr/>
              <p:nvPr/>
            </p:nvSpPr>
            <p:spPr>
              <a:xfrm>
                <a:off x="10310395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Rectangle 1626"/>
              <p:cNvSpPr/>
              <p:nvPr/>
            </p:nvSpPr>
            <p:spPr>
              <a:xfrm>
                <a:off x="10192490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Rectangle 1627"/>
              <p:cNvSpPr/>
              <p:nvPr/>
            </p:nvSpPr>
            <p:spPr>
              <a:xfrm>
                <a:off x="10310395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9" name="Rectangle 1628"/>
              <p:cNvSpPr/>
              <p:nvPr/>
            </p:nvSpPr>
            <p:spPr>
              <a:xfrm>
                <a:off x="10428733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0" name="Rectangle 1629"/>
              <p:cNvSpPr/>
              <p:nvPr/>
            </p:nvSpPr>
            <p:spPr>
              <a:xfrm>
                <a:off x="10546638" y="4087180"/>
                <a:ext cx="118338" cy="1245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Rectangle 1630"/>
              <p:cNvSpPr/>
              <p:nvPr/>
            </p:nvSpPr>
            <p:spPr>
              <a:xfrm>
                <a:off x="10428733" y="4234579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Rectangle 1631"/>
              <p:cNvSpPr/>
              <p:nvPr/>
            </p:nvSpPr>
            <p:spPr>
              <a:xfrm>
                <a:off x="10546638" y="4234276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Rectangle 1632"/>
              <p:cNvSpPr/>
              <p:nvPr/>
            </p:nvSpPr>
            <p:spPr>
              <a:xfrm>
                <a:off x="10192309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Rectangle 1633"/>
              <p:cNvSpPr/>
              <p:nvPr/>
            </p:nvSpPr>
            <p:spPr>
              <a:xfrm>
                <a:off x="10310214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10192309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Rectangle 1635"/>
              <p:cNvSpPr/>
              <p:nvPr/>
            </p:nvSpPr>
            <p:spPr>
              <a:xfrm>
                <a:off x="10310214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Rectangle 1636"/>
              <p:cNvSpPr/>
              <p:nvPr/>
            </p:nvSpPr>
            <p:spPr>
              <a:xfrm>
                <a:off x="10428552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Rectangle 1637"/>
              <p:cNvSpPr/>
              <p:nvPr/>
            </p:nvSpPr>
            <p:spPr>
              <a:xfrm>
                <a:off x="10546457" y="4358815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Rectangle 1638"/>
              <p:cNvSpPr/>
              <p:nvPr/>
            </p:nvSpPr>
            <p:spPr>
              <a:xfrm>
                <a:off x="10428552" y="4483354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10546457" y="4483051"/>
                <a:ext cx="118338" cy="1245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1" name="Right Brace 1640"/>
            <p:cNvSpPr/>
            <p:nvPr/>
          </p:nvSpPr>
          <p:spPr>
            <a:xfrm>
              <a:off x="11030572" y="8798709"/>
              <a:ext cx="178869" cy="620492"/>
            </a:xfrm>
            <a:prstGeom prst="righ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Right Brace 1641"/>
            <p:cNvSpPr/>
            <p:nvPr/>
          </p:nvSpPr>
          <p:spPr>
            <a:xfrm>
              <a:off x="11033577" y="9441892"/>
              <a:ext cx="178869" cy="377848"/>
            </a:xfrm>
            <a:prstGeom prst="righ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3" name="TextBox 1642"/>
                <p:cNvSpPr txBox="1"/>
                <p:nvPr/>
              </p:nvSpPr>
              <p:spPr>
                <a:xfrm>
                  <a:off x="11195953" y="8903362"/>
                  <a:ext cx="7936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Train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43" name="TextBox 16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5953" y="8903362"/>
                  <a:ext cx="793669" cy="36933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r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4" name="TextBox 1643"/>
                <p:cNvSpPr txBox="1"/>
                <p:nvPr/>
              </p:nvSpPr>
              <p:spPr>
                <a:xfrm>
                  <a:off x="11215451" y="9447002"/>
                  <a:ext cx="7936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Test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44" name="TextBox 16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5451" y="9447002"/>
                  <a:ext cx="793669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5" name="Rectangle 1644"/>
            <p:cNvSpPr/>
            <p:nvPr/>
          </p:nvSpPr>
          <p:spPr>
            <a:xfrm>
              <a:off x="9600426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6" name="Rectangle 1645"/>
            <p:cNvSpPr/>
            <p:nvPr/>
          </p:nvSpPr>
          <p:spPr>
            <a:xfrm>
              <a:off x="9718332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7" name="Rectangle 1646"/>
            <p:cNvSpPr/>
            <p:nvPr/>
          </p:nvSpPr>
          <p:spPr>
            <a:xfrm>
              <a:off x="9600426" y="7369308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8" name="Rectangle 1647"/>
            <p:cNvSpPr/>
            <p:nvPr/>
          </p:nvSpPr>
          <p:spPr>
            <a:xfrm>
              <a:off x="9718332" y="736900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9" name="Rectangle 1648"/>
            <p:cNvSpPr/>
            <p:nvPr/>
          </p:nvSpPr>
          <p:spPr>
            <a:xfrm>
              <a:off x="9836669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0" name="Rectangle 1649"/>
            <p:cNvSpPr/>
            <p:nvPr/>
          </p:nvSpPr>
          <p:spPr>
            <a:xfrm>
              <a:off x="9954575" y="7244769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1" name="Rectangle 1650"/>
            <p:cNvSpPr/>
            <p:nvPr/>
          </p:nvSpPr>
          <p:spPr>
            <a:xfrm>
              <a:off x="9836669" y="7369308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2" name="Rectangle 1651"/>
            <p:cNvSpPr/>
            <p:nvPr/>
          </p:nvSpPr>
          <p:spPr>
            <a:xfrm>
              <a:off x="9954575" y="7369005"/>
              <a:ext cx="118338" cy="1245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3" name="Rectangle 1652"/>
            <p:cNvSpPr/>
            <p:nvPr/>
          </p:nvSpPr>
          <p:spPr>
            <a:xfrm>
              <a:off x="10071829" y="7244769"/>
              <a:ext cx="118338" cy="12453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4" name="Rectangle 1653"/>
            <p:cNvSpPr/>
            <p:nvPr/>
          </p:nvSpPr>
          <p:spPr>
            <a:xfrm>
              <a:off x="10189734" y="7244769"/>
              <a:ext cx="118338" cy="12453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5" name="Rectangle 1654"/>
            <p:cNvSpPr/>
            <p:nvPr/>
          </p:nvSpPr>
          <p:spPr>
            <a:xfrm>
              <a:off x="10071829" y="7369308"/>
              <a:ext cx="118338" cy="1245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6" name="Rectangle 1655"/>
            <p:cNvSpPr/>
            <p:nvPr/>
          </p:nvSpPr>
          <p:spPr>
            <a:xfrm>
              <a:off x="10189734" y="7369005"/>
              <a:ext cx="118338" cy="1245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7" name="Rectangle 1656"/>
            <p:cNvSpPr/>
            <p:nvPr/>
          </p:nvSpPr>
          <p:spPr>
            <a:xfrm>
              <a:off x="10308072" y="7244769"/>
              <a:ext cx="118338" cy="12453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8" name="Rectangle 1657"/>
            <p:cNvSpPr/>
            <p:nvPr/>
          </p:nvSpPr>
          <p:spPr>
            <a:xfrm>
              <a:off x="10425977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9" name="Rectangle 1658"/>
            <p:cNvSpPr/>
            <p:nvPr/>
          </p:nvSpPr>
          <p:spPr>
            <a:xfrm>
              <a:off x="10308072" y="7369308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0" name="Rectangle 1659"/>
            <p:cNvSpPr/>
            <p:nvPr/>
          </p:nvSpPr>
          <p:spPr>
            <a:xfrm>
              <a:off x="10425977" y="736900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1" name="Rectangle 1660"/>
            <p:cNvSpPr/>
            <p:nvPr/>
          </p:nvSpPr>
          <p:spPr>
            <a:xfrm>
              <a:off x="9600245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2" name="Rectangle 1661"/>
            <p:cNvSpPr/>
            <p:nvPr/>
          </p:nvSpPr>
          <p:spPr>
            <a:xfrm>
              <a:off x="9718150" y="7493544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3" name="Rectangle 1662"/>
            <p:cNvSpPr/>
            <p:nvPr/>
          </p:nvSpPr>
          <p:spPr>
            <a:xfrm>
              <a:off x="9600245" y="7618083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Rectangle 1663"/>
            <p:cNvSpPr/>
            <p:nvPr/>
          </p:nvSpPr>
          <p:spPr>
            <a:xfrm>
              <a:off x="9718150" y="761778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/>
            <p:nvPr/>
          </p:nvSpPr>
          <p:spPr>
            <a:xfrm>
              <a:off x="9836488" y="7493544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6" name="Rectangle 1665"/>
            <p:cNvSpPr/>
            <p:nvPr/>
          </p:nvSpPr>
          <p:spPr>
            <a:xfrm>
              <a:off x="9954393" y="7493544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7" name="Rectangle 1666"/>
            <p:cNvSpPr/>
            <p:nvPr/>
          </p:nvSpPr>
          <p:spPr>
            <a:xfrm>
              <a:off x="9836488" y="7618083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8" name="Rectangle 1667"/>
            <p:cNvSpPr/>
            <p:nvPr/>
          </p:nvSpPr>
          <p:spPr>
            <a:xfrm>
              <a:off x="9954393" y="761778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9" name="Rectangle 1668"/>
            <p:cNvSpPr/>
            <p:nvPr/>
          </p:nvSpPr>
          <p:spPr>
            <a:xfrm>
              <a:off x="10071648" y="7493544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0" name="Rectangle 1669"/>
            <p:cNvSpPr/>
            <p:nvPr/>
          </p:nvSpPr>
          <p:spPr>
            <a:xfrm>
              <a:off x="10189553" y="7493544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10071648" y="7618083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Rectangle 1671"/>
            <p:cNvSpPr/>
            <p:nvPr/>
          </p:nvSpPr>
          <p:spPr>
            <a:xfrm>
              <a:off x="10189553" y="761778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" name="Rectangle 1672"/>
            <p:cNvSpPr/>
            <p:nvPr/>
          </p:nvSpPr>
          <p:spPr>
            <a:xfrm>
              <a:off x="10307891" y="7493544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10425796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" name="Rectangle 1674"/>
            <p:cNvSpPr/>
            <p:nvPr/>
          </p:nvSpPr>
          <p:spPr>
            <a:xfrm>
              <a:off x="10307891" y="7618083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" name="Rectangle 1675"/>
            <p:cNvSpPr/>
            <p:nvPr/>
          </p:nvSpPr>
          <p:spPr>
            <a:xfrm>
              <a:off x="10425796" y="761778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" name="Rectangle 1676"/>
            <p:cNvSpPr/>
            <p:nvPr/>
          </p:nvSpPr>
          <p:spPr>
            <a:xfrm>
              <a:off x="9600426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" name="Rectangle 1677"/>
            <p:cNvSpPr/>
            <p:nvPr/>
          </p:nvSpPr>
          <p:spPr>
            <a:xfrm>
              <a:off x="9718332" y="7742015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9" name="Rectangle 1678"/>
            <p:cNvSpPr/>
            <p:nvPr/>
          </p:nvSpPr>
          <p:spPr>
            <a:xfrm>
              <a:off x="9600426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0" name="Rectangle 1679"/>
            <p:cNvSpPr/>
            <p:nvPr/>
          </p:nvSpPr>
          <p:spPr>
            <a:xfrm>
              <a:off x="9718332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1" name="Rectangle 1680"/>
            <p:cNvSpPr/>
            <p:nvPr/>
          </p:nvSpPr>
          <p:spPr>
            <a:xfrm>
              <a:off x="9836669" y="7742015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2" name="Rectangle 1681"/>
            <p:cNvSpPr/>
            <p:nvPr/>
          </p:nvSpPr>
          <p:spPr>
            <a:xfrm>
              <a:off x="9954575" y="7742015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/>
            <p:nvPr/>
          </p:nvSpPr>
          <p:spPr>
            <a:xfrm>
              <a:off x="9836669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Rectangle 1683"/>
            <p:cNvSpPr/>
            <p:nvPr/>
          </p:nvSpPr>
          <p:spPr>
            <a:xfrm>
              <a:off x="9954575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Rectangle 1684"/>
            <p:cNvSpPr/>
            <p:nvPr/>
          </p:nvSpPr>
          <p:spPr>
            <a:xfrm>
              <a:off x="10071829" y="7742015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/>
            <p:nvPr/>
          </p:nvSpPr>
          <p:spPr>
            <a:xfrm>
              <a:off x="10189734" y="7742015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7" name="Rectangle 1686"/>
            <p:cNvSpPr/>
            <p:nvPr/>
          </p:nvSpPr>
          <p:spPr>
            <a:xfrm>
              <a:off x="10071829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8" name="Rectangle 1687"/>
            <p:cNvSpPr/>
            <p:nvPr/>
          </p:nvSpPr>
          <p:spPr>
            <a:xfrm>
              <a:off x="10189734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9" name="Rectangle 1688"/>
            <p:cNvSpPr/>
            <p:nvPr/>
          </p:nvSpPr>
          <p:spPr>
            <a:xfrm>
              <a:off x="10308072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" name="Rectangle 1689"/>
            <p:cNvSpPr/>
            <p:nvPr/>
          </p:nvSpPr>
          <p:spPr>
            <a:xfrm>
              <a:off x="10425977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" name="Rectangle 1690"/>
            <p:cNvSpPr/>
            <p:nvPr/>
          </p:nvSpPr>
          <p:spPr>
            <a:xfrm>
              <a:off x="10308072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" name="Rectangle 1691"/>
            <p:cNvSpPr/>
            <p:nvPr/>
          </p:nvSpPr>
          <p:spPr>
            <a:xfrm>
              <a:off x="10425977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" name="Rectangle 1692"/>
            <p:cNvSpPr/>
            <p:nvPr/>
          </p:nvSpPr>
          <p:spPr>
            <a:xfrm>
              <a:off x="9600245" y="8012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" name="Rectangle 1693"/>
            <p:cNvSpPr/>
            <p:nvPr/>
          </p:nvSpPr>
          <p:spPr>
            <a:xfrm>
              <a:off x="9718150" y="8012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5" name="Rectangle 1694"/>
            <p:cNvSpPr/>
            <p:nvPr/>
          </p:nvSpPr>
          <p:spPr>
            <a:xfrm>
              <a:off x="9600245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6" name="Rectangle 1695"/>
            <p:cNvSpPr/>
            <p:nvPr/>
          </p:nvSpPr>
          <p:spPr>
            <a:xfrm>
              <a:off x="9718150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7" name="Rectangle 1696"/>
            <p:cNvSpPr/>
            <p:nvPr/>
          </p:nvSpPr>
          <p:spPr>
            <a:xfrm>
              <a:off x="9836488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8" name="Rectangle 1697"/>
            <p:cNvSpPr/>
            <p:nvPr/>
          </p:nvSpPr>
          <p:spPr>
            <a:xfrm>
              <a:off x="9954393" y="8012640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9" name="Rectangle 1698"/>
            <p:cNvSpPr/>
            <p:nvPr/>
          </p:nvSpPr>
          <p:spPr>
            <a:xfrm>
              <a:off x="9836488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0" name="Rectangle 1699"/>
            <p:cNvSpPr/>
            <p:nvPr/>
          </p:nvSpPr>
          <p:spPr>
            <a:xfrm>
              <a:off x="9954393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/>
            <p:nvPr/>
          </p:nvSpPr>
          <p:spPr>
            <a:xfrm>
              <a:off x="10071648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2" name="Rectangle 1701"/>
            <p:cNvSpPr/>
            <p:nvPr/>
          </p:nvSpPr>
          <p:spPr>
            <a:xfrm>
              <a:off x="10189553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3" name="Rectangle 1702"/>
            <p:cNvSpPr/>
            <p:nvPr/>
          </p:nvSpPr>
          <p:spPr>
            <a:xfrm>
              <a:off x="10071648" y="813864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4" name="Rectangle 1703"/>
            <p:cNvSpPr/>
            <p:nvPr/>
          </p:nvSpPr>
          <p:spPr>
            <a:xfrm>
              <a:off x="10189553" y="813864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Rectangle 1704"/>
            <p:cNvSpPr/>
            <p:nvPr/>
          </p:nvSpPr>
          <p:spPr>
            <a:xfrm>
              <a:off x="10307891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6" name="Rectangle 1705"/>
            <p:cNvSpPr/>
            <p:nvPr/>
          </p:nvSpPr>
          <p:spPr>
            <a:xfrm>
              <a:off x="10425796" y="8012640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7" name="Rectangle 1706"/>
            <p:cNvSpPr/>
            <p:nvPr/>
          </p:nvSpPr>
          <p:spPr>
            <a:xfrm>
              <a:off x="10307891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8" name="Rectangle 1707"/>
            <p:cNvSpPr/>
            <p:nvPr/>
          </p:nvSpPr>
          <p:spPr>
            <a:xfrm>
              <a:off x="10425796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Rectangle 1708"/>
            <p:cNvSpPr/>
            <p:nvPr/>
          </p:nvSpPr>
          <p:spPr>
            <a:xfrm>
              <a:off x="10544625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0" name="Rectangle 1709"/>
            <p:cNvSpPr/>
            <p:nvPr/>
          </p:nvSpPr>
          <p:spPr>
            <a:xfrm>
              <a:off x="10662530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1" name="Rectangle 1710"/>
            <p:cNvSpPr/>
            <p:nvPr/>
          </p:nvSpPr>
          <p:spPr>
            <a:xfrm>
              <a:off x="10544625" y="7369308"/>
              <a:ext cx="118338" cy="12453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2" name="Rectangle 1711"/>
            <p:cNvSpPr/>
            <p:nvPr/>
          </p:nvSpPr>
          <p:spPr>
            <a:xfrm>
              <a:off x="10662530" y="7369005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/>
            <p:nvPr/>
          </p:nvSpPr>
          <p:spPr>
            <a:xfrm>
              <a:off x="10780868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4" name="Rectangle 1713"/>
            <p:cNvSpPr/>
            <p:nvPr/>
          </p:nvSpPr>
          <p:spPr>
            <a:xfrm>
              <a:off x="10898773" y="7244769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5" name="Rectangle 1714"/>
            <p:cNvSpPr/>
            <p:nvPr/>
          </p:nvSpPr>
          <p:spPr>
            <a:xfrm>
              <a:off x="10780868" y="7369308"/>
              <a:ext cx="118338" cy="12453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6" name="Rectangle 1715"/>
            <p:cNvSpPr/>
            <p:nvPr/>
          </p:nvSpPr>
          <p:spPr>
            <a:xfrm>
              <a:off x="10898773" y="736900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7" name="Rectangle 1716"/>
            <p:cNvSpPr/>
            <p:nvPr/>
          </p:nvSpPr>
          <p:spPr>
            <a:xfrm>
              <a:off x="10544444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8" name="Rectangle 1717"/>
            <p:cNvSpPr/>
            <p:nvPr/>
          </p:nvSpPr>
          <p:spPr>
            <a:xfrm>
              <a:off x="10662349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9" name="Rectangle 1718"/>
            <p:cNvSpPr/>
            <p:nvPr/>
          </p:nvSpPr>
          <p:spPr>
            <a:xfrm>
              <a:off x="10544444" y="7618083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0" name="Rectangle 1719"/>
            <p:cNvSpPr/>
            <p:nvPr/>
          </p:nvSpPr>
          <p:spPr>
            <a:xfrm>
              <a:off x="10662349" y="7617780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1" name="Rectangle 1720"/>
            <p:cNvSpPr/>
            <p:nvPr/>
          </p:nvSpPr>
          <p:spPr>
            <a:xfrm>
              <a:off x="10780687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2" name="Rectangle 1721"/>
            <p:cNvSpPr/>
            <p:nvPr/>
          </p:nvSpPr>
          <p:spPr>
            <a:xfrm>
              <a:off x="10898592" y="7493544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3" name="Rectangle 1722"/>
            <p:cNvSpPr/>
            <p:nvPr/>
          </p:nvSpPr>
          <p:spPr>
            <a:xfrm>
              <a:off x="10780687" y="7618083"/>
              <a:ext cx="118338" cy="12453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4" name="Rectangle 1723"/>
            <p:cNvSpPr/>
            <p:nvPr/>
          </p:nvSpPr>
          <p:spPr>
            <a:xfrm>
              <a:off x="10898592" y="761778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10544625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6" name="Rectangle 1725"/>
            <p:cNvSpPr/>
            <p:nvPr/>
          </p:nvSpPr>
          <p:spPr>
            <a:xfrm>
              <a:off x="10662530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7" name="Rectangle 1726"/>
            <p:cNvSpPr/>
            <p:nvPr/>
          </p:nvSpPr>
          <p:spPr>
            <a:xfrm>
              <a:off x="10544625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8" name="Rectangle 1727"/>
            <p:cNvSpPr/>
            <p:nvPr/>
          </p:nvSpPr>
          <p:spPr>
            <a:xfrm>
              <a:off x="10662530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9" name="Rectangle 1728"/>
            <p:cNvSpPr/>
            <p:nvPr/>
          </p:nvSpPr>
          <p:spPr>
            <a:xfrm>
              <a:off x="10780868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0" name="Rectangle 1729"/>
            <p:cNvSpPr/>
            <p:nvPr/>
          </p:nvSpPr>
          <p:spPr>
            <a:xfrm>
              <a:off x="10898773" y="7742015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Rectangle 1730"/>
            <p:cNvSpPr/>
            <p:nvPr/>
          </p:nvSpPr>
          <p:spPr>
            <a:xfrm>
              <a:off x="10780868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Rectangle 1731"/>
            <p:cNvSpPr/>
            <p:nvPr/>
          </p:nvSpPr>
          <p:spPr>
            <a:xfrm>
              <a:off x="10898773" y="78902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Rectangle 1732"/>
            <p:cNvSpPr/>
            <p:nvPr/>
          </p:nvSpPr>
          <p:spPr>
            <a:xfrm>
              <a:off x="10544444" y="8012640"/>
              <a:ext cx="118338" cy="12453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Rectangle 1733"/>
            <p:cNvSpPr/>
            <p:nvPr/>
          </p:nvSpPr>
          <p:spPr>
            <a:xfrm>
              <a:off x="10662349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Rectangle 1734"/>
            <p:cNvSpPr/>
            <p:nvPr/>
          </p:nvSpPr>
          <p:spPr>
            <a:xfrm>
              <a:off x="10544444" y="8138640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Rectangle 1735"/>
            <p:cNvSpPr/>
            <p:nvPr/>
          </p:nvSpPr>
          <p:spPr>
            <a:xfrm>
              <a:off x="10662349" y="8138640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7" name="Rectangle 1736"/>
            <p:cNvSpPr/>
            <p:nvPr/>
          </p:nvSpPr>
          <p:spPr>
            <a:xfrm>
              <a:off x="10780687" y="8012640"/>
              <a:ext cx="118338" cy="124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8" name="Rectangle 1737"/>
            <p:cNvSpPr/>
            <p:nvPr/>
          </p:nvSpPr>
          <p:spPr>
            <a:xfrm>
              <a:off x="10898592" y="8012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9" name="Rectangle 1738"/>
            <p:cNvSpPr/>
            <p:nvPr/>
          </p:nvSpPr>
          <p:spPr>
            <a:xfrm>
              <a:off x="10780687" y="8138640"/>
              <a:ext cx="118338" cy="12453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0" name="Rectangle 1739"/>
            <p:cNvSpPr/>
            <p:nvPr/>
          </p:nvSpPr>
          <p:spPr>
            <a:xfrm>
              <a:off x="10898592" y="8138640"/>
              <a:ext cx="118338" cy="1245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1" name="Right Brace 1740"/>
            <p:cNvSpPr/>
            <p:nvPr/>
          </p:nvSpPr>
          <p:spPr>
            <a:xfrm>
              <a:off x="11027917" y="7241394"/>
              <a:ext cx="178869" cy="620492"/>
            </a:xfrm>
            <a:prstGeom prst="righ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2" name="Right Brace 1741"/>
            <p:cNvSpPr/>
            <p:nvPr/>
          </p:nvSpPr>
          <p:spPr>
            <a:xfrm>
              <a:off x="11030922" y="7884577"/>
              <a:ext cx="178869" cy="377848"/>
            </a:xfrm>
            <a:prstGeom prst="righ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3" name="TextBox 1742"/>
                <p:cNvSpPr txBox="1"/>
                <p:nvPr/>
              </p:nvSpPr>
              <p:spPr>
                <a:xfrm>
                  <a:off x="11193298" y="7346047"/>
                  <a:ext cx="7936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Train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43" name="TextBox 17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298" y="7346047"/>
                  <a:ext cx="793669" cy="36933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r="-1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4" name="TextBox 1743"/>
                <p:cNvSpPr txBox="1"/>
                <p:nvPr/>
              </p:nvSpPr>
              <p:spPr>
                <a:xfrm>
                  <a:off x="11212796" y="7889687"/>
                  <a:ext cx="7936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Test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44" name="TextBox 17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2796" y="7889687"/>
                  <a:ext cx="793669" cy="36933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5" name="Rectangle 1744"/>
            <p:cNvSpPr/>
            <p:nvPr/>
          </p:nvSpPr>
          <p:spPr>
            <a:xfrm>
              <a:off x="3514539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46" name="Straight Arrow Connector 1745"/>
            <p:cNvCxnSpPr>
              <a:stCxn id="1745" idx="2"/>
              <a:endCxn id="1747" idx="0"/>
            </p:cNvCxnSpPr>
            <p:nvPr/>
          </p:nvCxnSpPr>
          <p:spPr>
            <a:xfrm>
              <a:off x="3593776" y="8715939"/>
              <a:ext cx="1117" cy="10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7" name="Rectangle 1746"/>
                <p:cNvSpPr/>
                <p:nvPr/>
              </p:nvSpPr>
              <p:spPr>
                <a:xfrm>
                  <a:off x="3515656" y="882531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47" name="Rectangle 17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656" y="8825319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8" name="Straight Arrow Connector 1747"/>
            <p:cNvCxnSpPr/>
            <p:nvPr/>
          </p:nvCxnSpPr>
          <p:spPr>
            <a:xfrm flipV="1">
              <a:off x="3673012" y="86475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9" name="Rectangle 1748"/>
            <p:cNvSpPr/>
            <p:nvPr/>
          </p:nvSpPr>
          <p:spPr>
            <a:xfrm>
              <a:off x="3773769" y="8565233"/>
              <a:ext cx="158473" cy="150706"/>
            </a:xfrm>
            <a:prstGeom prst="rect">
              <a:avLst/>
            </a:prstGeom>
            <a:solidFill>
              <a:srgbClr val="843C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50" name="Straight Arrow Connector 1749"/>
            <p:cNvCxnSpPr>
              <a:stCxn id="1749" idx="2"/>
              <a:endCxn id="1751" idx="0"/>
            </p:cNvCxnSpPr>
            <p:nvPr/>
          </p:nvCxnSpPr>
          <p:spPr>
            <a:xfrm>
              <a:off x="3853006" y="8715939"/>
              <a:ext cx="1117" cy="1085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1" name="Rectangle 1750"/>
                <p:cNvSpPr/>
                <p:nvPr/>
              </p:nvSpPr>
              <p:spPr>
                <a:xfrm>
                  <a:off x="3774886" y="882446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1" name="Rectangle 17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886" y="8824463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2" name="Straight Arrow Connector 1751"/>
            <p:cNvCxnSpPr>
              <a:stCxn id="1747" idx="3"/>
              <a:endCxn id="1751" idx="1"/>
            </p:cNvCxnSpPr>
            <p:nvPr/>
          </p:nvCxnSpPr>
          <p:spPr>
            <a:xfrm flipV="1">
              <a:off x="3674129" y="8899816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3" name="Rectangle 1752"/>
            <p:cNvSpPr/>
            <p:nvPr/>
          </p:nvSpPr>
          <p:spPr>
            <a:xfrm>
              <a:off x="4027873" y="8565233"/>
              <a:ext cx="898144" cy="150706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4" name="Rectangle 1753"/>
                <p:cNvSpPr/>
                <p:nvPr/>
              </p:nvSpPr>
              <p:spPr>
                <a:xfrm>
                  <a:off x="4027019" y="881908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4" name="Rectangle 17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019" y="8819084"/>
                  <a:ext cx="158473" cy="15070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7143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5" name="Rectangle 1754"/>
                <p:cNvSpPr/>
                <p:nvPr/>
              </p:nvSpPr>
              <p:spPr>
                <a:xfrm>
                  <a:off x="4271219" y="881908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5" name="Rectangle 17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219" y="8819084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6" name="Rectangle 1755"/>
                <p:cNvSpPr/>
                <p:nvPr/>
              </p:nvSpPr>
              <p:spPr>
                <a:xfrm>
                  <a:off x="4520040" y="881908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6" name="Rectangle 17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040" y="8819084"/>
                  <a:ext cx="158473" cy="150706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7" name="Rectangle 1756"/>
                <p:cNvSpPr/>
                <p:nvPr/>
              </p:nvSpPr>
              <p:spPr>
                <a:xfrm>
                  <a:off x="4762116" y="881908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7" name="Rectangle 17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116" y="8819084"/>
                  <a:ext cx="158473" cy="150706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3571" r="-714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8" name="Rectangle 1757"/>
                <p:cNvSpPr/>
                <p:nvPr/>
              </p:nvSpPr>
              <p:spPr>
                <a:xfrm>
                  <a:off x="5827255" y="882237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8" name="Rectangle 17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255" y="8822370"/>
                  <a:ext cx="158473" cy="150706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l="-7143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9" name="Rectangle 1758"/>
                <p:cNvSpPr/>
                <p:nvPr/>
              </p:nvSpPr>
              <p:spPr>
                <a:xfrm>
                  <a:off x="6083274" y="882321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59" name="Rectangle 17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274" y="8823213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0" name="Straight Arrow Connector 1759"/>
            <p:cNvCxnSpPr>
              <a:stCxn id="1758" idx="3"/>
              <a:endCxn id="1759" idx="1"/>
            </p:cNvCxnSpPr>
            <p:nvPr/>
          </p:nvCxnSpPr>
          <p:spPr>
            <a:xfrm>
              <a:off x="5985726" y="8897723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1" name="Rectangle 1760"/>
                <p:cNvSpPr/>
                <p:nvPr/>
              </p:nvSpPr>
              <p:spPr>
                <a:xfrm>
                  <a:off x="6342504" y="882235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61" name="Rectangle 17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504" y="8822356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2" name="Straight Arrow Connector 1761"/>
            <p:cNvCxnSpPr>
              <a:stCxn id="1759" idx="3"/>
              <a:endCxn id="1761" idx="1"/>
            </p:cNvCxnSpPr>
            <p:nvPr/>
          </p:nvCxnSpPr>
          <p:spPr>
            <a:xfrm flipV="1">
              <a:off x="6241747" y="889770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" name="Straight Arrow Connector 1762"/>
            <p:cNvCxnSpPr/>
            <p:nvPr/>
          </p:nvCxnSpPr>
          <p:spPr>
            <a:xfrm>
              <a:off x="4601492" y="8721335"/>
              <a:ext cx="3867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4" name="Straight Arrow Connector 1763"/>
            <p:cNvCxnSpPr>
              <a:stCxn id="1768" idx="2"/>
              <a:endCxn id="1758" idx="0"/>
            </p:cNvCxnSpPr>
            <p:nvPr/>
          </p:nvCxnSpPr>
          <p:spPr>
            <a:xfrm>
              <a:off x="5902499" y="8715939"/>
              <a:ext cx="3993" cy="1064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5" name="Straight Arrow Connector 1764"/>
            <p:cNvCxnSpPr>
              <a:stCxn id="1770" idx="2"/>
              <a:endCxn id="1759" idx="0"/>
            </p:cNvCxnSpPr>
            <p:nvPr/>
          </p:nvCxnSpPr>
          <p:spPr>
            <a:xfrm>
              <a:off x="6158519" y="8715939"/>
              <a:ext cx="3992" cy="107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6" name="Straight Arrow Connector 1765"/>
            <p:cNvCxnSpPr>
              <a:stCxn id="1772" idx="2"/>
              <a:endCxn id="1761" idx="0"/>
            </p:cNvCxnSpPr>
            <p:nvPr/>
          </p:nvCxnSpPr>
          <p:spPr>
            <a:xfrm>
              <a:off x="6417749" y="8715939"/>
              <a:ext cx="3992" cy="106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7" name="Straight Arrow Connector 1766"/>
            <p:cNvCxnSpPr/>
            <p:nvPr/>
          </p:nvCxnSpPr>
          <p:spPr>
            <a:xfrm flipV="1">
              <a:off x="3932242" y="8647529"/>
              <a:ext cx="95631" cy="1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8" name="Rectangle 1767"/>
            <p:cNvSpPr/>
            <p:nvPr/>
          </p:nvSpPr>
          <p:spPr>
            <a:xfrm>
              <a:off x="5823262" y="8565233"/>
              <a:ext cx="158473" cy="150706"/>
            </a:xfrm>
            <a:prstGeom prst="rect">
              <a:avLst/>
            </a:prstGeom>
            <a:solidFill>
              <a:srgbClr val="843C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69" name="Straight Arrow Connector 1768"/>
            <p:cNvCxnSpPr/>
            <p:nvPr/>
          </p:nvCxnSpPr>
          <p:spPr>
            <a:xfrm>
              <a:off x="5981734" y="86475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0" name="Rectangle 1769"/>
            <p:cNvSpPr/>
            <p:nvPr/>
          </p:nvSpPr>
          <p:spPr>
            <a:xfrm>
              <a:off x="6079282" y="8565233"/>
              <a:ext cx="158473" cy="150706"/>
            </a:xfrm>
            <a:prstGeom prst="rect">
              <a:avLst/>
            </a:prstGeom>
            <a:solidFill>
              <a:srgbClr val="843C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71" name="Straight Arrow Connector 1770"/>
            <p:cNvCxnSpPr/>
            <p:nvPr/>
          </p:nvCxnSpPr>
          <p:spPr>
            <a:xfrm flipV="1">
              <a:off x="6237754" y="86475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2" name="Rectangle 1771"/>
            <p:cNvSpPr/>
            <p:nvPr/>
          </p:nvSpPr>
          <p:spPr>
            <a:xfrm>
              <a:off x="6338512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773" name="Straight Arrow Connector 1772"/>
            <p:cNvCxnSpPr/>
            <p:nvPr/>
          </p:nvCxnSpPr>
          <p:spPr>
            <a:xfrm>
              <a:off x="6505264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4" name="Rectangle 1773"/>
            <p:cNvSpPr/>
            <p:nvPr/>
          </p:nvSpPr>
          <p:spPr>
            <a:xfrm>
              <a:off x="6600348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775" name="Straight Arrow Connector 1774"/>
            <p:cNvCxnSpPr>
              <a:stCxn id="1774" idx="2"/>
              <a:endCxn id="1776" idx="0"/>
            </p:cNvCxnSpPr>
            <p:nvPr/>
          </p:nvCxnSpPr>
          <p:spPr>
            <a:xfrm>
              <a:off x="6679585" y="8715939"/>
              <a:ext cx="1099" cy="105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6" name="Rectangle 1775"/>
                <p:cNvSpPr/>
                <p:nvPr/>
              </p:nvSpPr>
              <p:spPr>
                <a:xfrm>
                  <a:off x="6601447" y="882107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76" name="Rectangle 17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447" y="8821078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7" name="Straight Arrow Connector 1776"/>
            <p:cNvCxnSpPr>
              <a:stCxn id="1761" idx="3"/>
              <a:endCxn id="1776" idx="1"/>
            </p:cNvCxnSpPr>
            <p:nvPr/>
          </p:nvCxnSpPr>
          <p:spPr>
            <a:xfrm flipV="1">
              <a:off x="6500977" y="8896431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8" name="Straight Arrow Connector 1777"/>
            <p:cNvCxnSpPr/>
            <p:nvPr/>
          </p:nvCxnSpPr>
          <p:spPr>
            <a:xfrm>
              <a:off x="4838630" y="8721335"/>
              <a:ext cx="0" cy="101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9" name="Straight Arrow Connector 1778"/>
            <p:cNvCxnSpPr/>
            <p:nvPr/>
          </p:nvCxnSpPr>
          <p:spPr>
            <a:xfrm>
              <a:off x="4354809" y="8721335"/>
              <a:ext cx="1728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0" name="Straight Arrow Connector 1779"/>
            <p:cNvCxnSpPr/>
            <p:nvPr/>
          </p:nvCxnSpPr>
          <p:spPr>
            <a:xfrm>
              <a:off x="4105398" y="8721335"/>
              <a:ext cx="0" cy="998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1" name="Rectangle 1780"/>
                <p:cNvSpPr/>
                <p:nvPr/>
              </p:nvSpPr>
              <p:spPr>
                <a:xfrm>
                  <a:off x="3526452" y="963211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81" name="Rectangle 17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6452" y="9632115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82" name="Straight Arrow Connector 1781"/>
            <p:cNvCxnSpPr/>
            <p:nvPr/>
          </p:nvCxnSpPr>
          <p:spPr>
            <a:xfrm>
              <a:off x="3688365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3" name="Rectangle 1782"/>
            <p:cNvSpPr/>
            <p:nvPr/>
          </p:nvSpPr>
          <p:spPr>
            <a:xfrm>
              <a:off x="3529892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84" name="Straight Arrow Connector 1783"/>
            <p:cNvCxnSpPr>
              <a:stCxn id="1783" idx="2"/>
              <a:endCxn id="1781" idx="0"/>
            </p:cNvCxnSpPr>
            <p:nvPr/>
          </p:nvCxnSpPr>
          <p:spPr>
            <a:xfrm flipH="1">
              <a:off x="3605689" y="9529755"/>
              <a:ext cx="3440" cy="1023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5" name="Rectangle 1784"/>
            <p:cNvSpPr/>
            <p:nvPr/>
          </p:nvSpPr>
          <p:spPr>
            <a:xfrm>
              <a:off x="3783448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		</a:t>
              </a:r>
            </a:p>
          </p:txBody>
        </p:sp>
        <p:cxnSp>
          <p:nvCxnSpPr>
            <p:cNvPr id="1786" name="Straight Arrow Connector 1785"/>
            <p:cNvCxnSpPr>
              <a:stCxn id="1785" idx="2"/>
              <a:endCxn id="1787" idx="0"/>
            </p:cNvCxnSpPr>
            <p:nvPr/>
          </p:nvCxnSpPr>
          <p:spPr>
            <a:xfrm>
              <a:off x="3862685" y="9529755"/>
              <a:ext cx="1117" cy="1023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7" name="Rectangle 1786"/>
                <p:cNvSpPr/>
                <p:nvPr/>
              </p:nvSpPr>
              <p:spPr>
                <a:xfrm>
                  <a:off x="3784565" y="963211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87" name="Rectangle 17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565" y="9632115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88" name="Straight Arrow Connector 1787"/>
            <p:cNvCxnSpPr>
              <a:stCxn id="1781" idx="3"/>
              <a:endCxn id="1787" idx="1"/>
            </p:cNvCxnSpPr>
            <p:nvPr/>
          </p:nvCxnSpPr>
          <p:spPr>
            <a:xfrm>
              <a:off x="3684925" y="9707467"/>
              <a:ext cx="99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9" name="Straight Arrow Connector 1788"/>
            <p:cNvCxnSpPr/>
            <p:nvPr/>
          </p:nvCxnSpPr>
          <p:spPr>
            <a:xfrm>
              <a:off x="3941920" y="945220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0" name="Rectangle 1789"/>
            <p:cNvSpPr/>
            <p:nvPr/>
          </p:nvSpPr>
          <p:spPr>
            <a:xfrm>
              <a:off x="4039467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91" name="Straight Arrow Connector 1790"/>
            <p:cNvCxnSpPr>
              <a:stCxn id="1790" idx="2"/>
              <a:endCxn id="1792" idx="0"/>
            </p:cNvCxnSpPr>
            <p:nvPr/>
          </p:nvCxnSpPr>
          <p:spPr>
            <a:xfrm>
              <a:off x="4118704" y="9529755"/>
              <a:ext cx="1117" cy="1032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2" name="Rectangle 1791"/>
                <p:cNvSpPr/>
                <p:nvPr/>
              </p:nvSpPr>
              <p:spPr>
                <a:xfrm>
                  <a:off x="4040584" y="9632957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92" name="Rectangle 17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584" y="9632957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3" name="Straight Arrow Connector 1792"/>
            <p:cNvCxnSpPr>
              <a:stCxn id="1787" idx="3"/>
              <a:endCxn id="1792" idx="1"/>
            </p:cNvCxnSpPr>
            <p:nvPr/>
          </p:nvCxnSpPr>
          <p:spPr>
            <a:xfrm>
              <a:off x="3943038" y="9707467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4" name="Straight Arrow Connector 1793"/>
            <p:cNvCxnSpPr/>
            <p:nvPr/>
          </p:nvCxnSpPr>
          <p:spPr>
            <a:xfrm flipV="1">
              <a:off x="4197940" y="945220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5" name="Rectangle 1794"/>
            <p:cNvSpPr/>
            <p:nvPr/>
          </p:nvSpPr>
          <p:spPr>
            <a:xfrm>
              <a:off x="4298698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96" name="Straight Arrow Connector 1795"/>
            <p:cNvCxnSpPr>
              <a:stCxn id="1795" idx="2"/>
              <a:endCxn id="1797" idx="0"/>
            </p:cNvCxnSpPr>
            <p:nvPr/>
          </p:nvCxnSpPr>
          <p:spPr>
            <a:xfrm>
              <a:off x="4377935" y="9529755"/>
              <a:ext cx="1117" cy="102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7" name="Rectangle 1796"/>
                <p:cNvSpPr/>
                <p:nvPr/>
              </p:nvSpPr>
              <p:spPr>
                <a:xfrm>
                  <a:off x="4299815" y="963210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97" name="Rectangle 17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9815" y="9632101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8" name="Straight Arrow Connector 1797"/>
            <p:cNvCxnSpPr>
              <a:stCxn id="1792" idx="3"/>
              <a:endCxn id="1797" idx="1"/>
            </p:cNvCxnSpPr>
            <p:nvPr/>
          </p:nvCxnSpPr>
          <p:spPr>
            <a:xfrm flipV="1">
              <a:off x="4199057" y="9707454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9" name="Rectangle 1798"/>
                <p:cNvSpPr/>
                <p:nvPr/>
              </p:nvSpPr>
              <p:spPr>
                <a:xfrm>
                  <a:off x="5334935" y="963133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99" name="Rectangle 17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935" y="9631335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0" name="Rectangle 1799"/>
                <p:cNvSpPr/>
                <p:nvPr/>
              </p:nvSpPr>
              <p:spPr>
                <a:xfrm>
                  <a:off x="5590954" y="963217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0" name="Rectangle 17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954" y="9632178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1" name="Straight Arrow Connector 1800"/>
            <p:cNvCxnSpPr>
              <a:stCxn id="1799" idx="3"/>
              <a:endCxn id="1800" idx="1"/>
            </p:cNvCxnSpPr>
            <p:nvPr/>
          </p:nvCxnSpPr>
          <p:spPr>
            <a:xfrm>
              <a:off x="5493407" y="9706688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2" name="Rectangle 1801"/>
                <p:cNvSpPr/>
                <p:nvPr/>
              </p:nvSpPr>
              <p:spPr>
                <a:xfrm>
                  <a:off x="5853875" y="9633917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2" name="Rectangle 18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875" y="9633917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3" name="Straight Arrow Connector 1802"/>
            <p:cNvCxnSpPr>
              <a:stCxn id="1800" idx="3"/>
            </p:cNvCxnSpPr>
            <p:nvPr/>
          </p:nvCxnSpPr>
          <p:spPr>
            <a:xfrm flipV="1">
              <a:off x="5749427" y="9706674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4" name="Straight Arrow Connector 1803"/>
            <p:cNvCxnSpPr>
              <a:stCxn id="1809" idx="2"/>
              <a:endCxn id="1799" idx="0"/>
            </p:cNvCxnSpPr>
            <p:nvPr/>
          </p:nvCxnSpPr>
          <p:spPr>
            <a:xfrm>
              <a:off x="5410180" y="9529755"/>
              <a:ext cx="3992" cy="101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5" name="Straight Arrow Connector 1804"/>
            <p:cNvCxnSpPr>
              <a:stCxn id="1811" idx="2"/>
              <a:endCxn id="1800" idx="0"/>
            </p:cNvCxnSpPr>
            <p:nvPr/>
          </p:nvCxnSpPr>
          <p:spPr>
            <a:xfrm>
              <a:off x="5666199" y="9529755"/>
              <a:ext cx="3992" cy="1024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" name="Straight Arrow Connector 1805"/>
            <p:cNvCxnSpPr>
              <a:stCxn id="1813" idx="2"/>
              <a:endCxn id="1802" idx="0"/>
            </p:cNvCxnSpPr>
            <p:nvPr/>
          </p:nvCxnSpPr>
          <p:spPr>
            <a:xfrm>
              <a:off x="5929120" y="9529755"/>
              <a:ext cx="3992" cy="104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7" name="Straight Arrow Connector 1806"/>
            <p:cNvCxnSpPr/>
            <p:nvPr/>
          </p:nvCxnSpPr>
          <p:spPr>
            <a:xfrm flipV="1">
              <a:off x="5236161" y="9452201"/>
              <a:ext cx="94781" cy="1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Straight Arrow Connector 1807"/>
            <p:cNvCxnSpPr>
              <a:endCxn id="1799" idx="1"/>
            </p:cNvCxnSpPr>
            <p:nvPr/>
          </p:nvCxnSpPr>
          <p:spPr>
            <a:xfrm flipV="1">
              <a:off x="5233246" y="9706688"/>
              <a:ext cx="101689" cy="2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9" name="Rectangle 1808"/>
            <p:cNvSpPr/>
            <p:nvPr/>
          </p:nvSpPr>
          <p:spPr>
            <a:xfrm>
              <a:off x="5330943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10" name="Straight Arrow Connector 1809"/>
            <p:cNvCxnSpPr/>
            <p:nvPr/>
          </p:nvCxnSpPr>
          <p:spPr>
            <a:xfrm>
              <a:off x="5489414" y="945220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1" name="Rectangle 1810"/>
            <p:cNvSpPr/>
            <p:nvPr/>
          </p:nvSpPr>
          <p:spPr>
            <a:xfrm>
              <a:off x="5586962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12" name="Straight Arrow Connector 1811"/>
            <p:cNvCxnSpPr/>
            <p:nvPr/>
          </p:nvCxnSpPr>
          <p:spPr>
            <a:xfrm flipV="1">
              <a:off x="5745434" y="945220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3" name="Rectangle 1812"/>
            <p:cNvSpPr/>
            <p:nvPr/>
          </p:nvSpPr>
          <p:spPr>
            <a:xfrm>
              <a:off x="5849883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14" name="Straight Arrow Connector 1813"/>
            <p:cNvCxnSpPr/>
            <p:nvPr/>
          </p:nvCxnSpPr>
          <p:spPr>
            <a:xfrm>
              <a:off x="6016636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5" name="Rectangle 1814"/>
            <p:cNvSpPr/>
            <p:nvPr/>
          </p:nvSpPr>
          <p:spPr>
            <a:xfrm>
              <a:off x="6111719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16" name="Straight Arrow Connector 1815"/>
            <p:cNvCxnSpPr>
              <a:stCxn id="1815" idx="2"/>
              <a:endCxn id="1817" idx="0"/>
            </p:cNvCxnSpPr>
            <p:nvPr/>
          </p:nvCxnSpPr>
          <p:spPr>
            <a:xfrm>
              <a:off x="6190956" y="9529755"/>
              <a:ext cx="1099" cy="1028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7" name="Rectangle 1816"/>
                <p:cNvSpPr/>
                <p:nvPr/>
              </p:nvSpPr>
              <p:spPr>
                <a:xfrm>
                  <a:off x="6112818" y="963263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7" name="Rectangle 18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818" y="9632639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8" name="Straight Arrow Connector 1817"/>
            <p:cNvCxnSpPr>
              <a:stCxn id="1802" idx="3"/>
              <a:endCxn id="1817" idx="1"/>
            </p:cNvCxnSpPr>
            <p:nvPr/>
          </p:nvCxnSpPr>
          <p:spPr>
            <a:xfrm flipV="1">
              <a:off x="6012348" y="9707992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9" name="Oval 1818"/>
            <p:cNvSpPr/>
            <p:nvPr/>
          </p:nvSpPr>
          <p:spPr>
            <a:xfrm>
              <a:off x="6023420" y="9039121"/>
              <a:ext cx="59854" cy="65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0" name="Oval 1819"/>
            <p:cNvSpPr/>
            <p:nvPr/>
          </p:nvSpPr>
          <p:spPr>
            <a:xfrm>
              <a:off x="6023420" y="9141391"/>
              <a:ext cx="59854" cy="65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1" name="Oval 1820"/>
            <p:cNvSpPr/>
            <p:nvPr/>
          </p:nvSpPr>
          <p:spPr>
            <a:xfrm>
              <a:off x="6023420" y="9243660"/>
              <a:ext cx="59854" cy="65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2" name="Straight Arrow Connector 1821"/>
            <p:cNvCxnSpPr/>
            <p:nvPr/>
          </p:nvCxnSpPr>
          <p:spPr>
            <a:xfrm>
              <a:off x="4462544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3" name="Rectangle 1822"/>
            <p:cNvSpPr/>
            <p:nvPr/>
          </p:nvSpPr>
          <p:spPr>
            <a:xfrm>
              <a:off x="4557627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24" name="Straight Arrow Connector 1823"/>
            <p:cNvCxnSpPr>
              <a:stCxn id="1823" idx="2"/>
              <a:endCxn id="1825" idx="0"/>
            </p:cNvCxnSpPr>
            <p:nvPr/>
          </p:nvCxnSpPr>
          <p:spPr>
            <a:xfrm>
              <a:off x="4636864" y="9529755"/>
              <a:ext cx="1117" cy="103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5" name="Rectangle 1824"/>
                <p:cNvSpPr/>
                <p:nvPr/>
              </p:nvSpPr>
              <p:spPr>
                <a:xfrm>
                  <a:off x="4558744" y="963275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25" name="Rectangle 18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744" y="9632756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6" name="Straight Arrow Connector 1825"/>
            <p:cNvCxnSpPr>
              <a:endCxn id="1825" idx="1"/>
            </p:cNvCxnSpPr>
            <p:nvPr/>
          </p:nvCxnSpPr>
          <p:spPr>
            <a:xfrm>
              <a:off x="4459104" y="9708108"/>
              <a:ext cx="99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7" name="Straight Arrow Connector 1826"/>
            <p:cNvCxnSpPr/>
            <p:nvPr/>
          </p:nvCxnSpPr>
          <p:spPr>
            <a:xfrm>
              <a:off x="4716099" y="945220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8" name="Rectangle 1827"/>
            <p:cNvSpPr/>
            <p:nvPr/>
          </p:nvSpPr>
          <p:spPr>
            <a:xfrm>
              <a:off x="4813646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29" name="Straight Arrow Connector 1828"/>
            <p:cNvCxnSpPr>
              <a:stCxn id="1828" idx="2"/>
              <a:endCxn id="1830" idx="0"/>
            </p:cNvCxnSpPr>
            <p:nvPr/>
          </p:nvCxnSpPr>
          <p:spPr>
            <a:xfrm>
              <a:off x="4892883" y="9529755"/>
              <a:ext cx="1117" cy="103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0" name="Rectangle 1829"/>
                <p:cNvSpPr/>
                <p:nvPr/>
              </p:nvSpPr>
              <p:spPr>
                <a:xfrm>
                  <a:off x="4814763" y="963359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30" name="Rectangle 18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763" y="9633598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1" name="Straight Arrow Connector 1830"/>
            <p:cNvCxnSpPr>
              <a:stCxn id="1825" idx="3"/>
              <a:endCxn id="1830" idx="1"/>
            </p:cNvCxnSpPr>
            <p:nvPr/>
          </p:nvCxnSpPr>
          <p:spPr>
            <a:xfrm>
              <a:off x="4717217" y="9708108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2" name="Straight Arrow Connector 1831"/>
            <p:cNvCxnSpPr/>
            <p:nvPr/>
          </p:nvCxnSpPr>
          <p:spPr>
            <a:xfrm flipV="1">
              <a:off x="4972119" y="945220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3" name="Rectangle 1832"/>
            <p:cNvSpPr/>
            <p:nvPr/>
          </p:nvSpPr>
          <p:spPr>
            <a:xfrm>
              <a:off x="5072877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34" name="Straight Arrow Connector 1833"/>
            <p:cNvCxnSpPr>
              <a:stCxn id="1833" idx="2"/>
              <a:endCxn id="1835" idx="0"/>
            </p:cNvCxnSpPr>
            <p:nvPr/>
          </p:nvCxnSpPr>
          <p:spPr>
            <a:xfrm>
              <a:off x="5152114" y="9529755"/>
              <a:ext cx="1117" cy="102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5" name="Rectangle 1834"/>
                <p:cNvSpPr/>
                <p:nvPr/>
              </p:nvSpPr>
              <p:spPr>
                <a:xfrm>
                  <a:off x="5073994" y="9632742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35" name="Rectangle 18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994" y="9632742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6" name="Straight Arrow Connector 1835"/>
            <p:cNvCxnSpPr>
              <a:stCxn id="1830" idx="3"/>
              <a:endCxn id="1835" idx="1"/>
            </p:cNvCxnSpPr>
            <p:nvPr/>
          </p:nvCxnSpPr>
          <p:spPr>
            <a:xfrm flipV="1">
              <a:off x="4973236" y="9708095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7" name="Straight Arrow Connector 1836"/>
            <p:cNvCxnSpPr/>
            <p:nvPr/>
          </p:nvCxnSpPr>
          <p:spPr>
            <a:xfrm>
              <a:off x="6272736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8" name="Rectangle 1837"/>
            <p:cNvSpPr/>
            <p:nvPr/>
          </p:nvSpPr>
          <p:spPr>
            <a:xfrm>
              <a:off x="6367819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39" name="Straight Arrow Connector 1838"/>
            <p:cNvCxnSpPr>
              <a:stCxn id="1838" idx="2"/>
              <a:endCxn id="1840" idx="0"/>
            </p:cNvCxnSpPr>
            <p:nvPr/>
          </p:nvCxnSpPr>
          <p:spPr>
            <a:xfrm>
              <a:off x="6447056" y="9529755"/>
              <a:ext cx="0" cy="108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0" name="Rectangle 1839"/>
                <p:cNvSpPr/>
                <p:nvPr/>
              </p:nvSpPr>
              <p:spPr>
                <a:xfrm>
                  <a:off x="6367819" y="963820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0" name="Rectangle 18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819" y="9638205"/>
                  <a:ext cx="158473" cy="150706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1" name="Straight Arrow Connector 1840"/>
            <p:cNvCxnSpPr>
              <a:endCxn id="1840" idx="1"/>
            </p:cNvCxnSpPr>
            <p:nvPr/>
          </p:nvCxnSpPr>
          <p:spPr>
            <a:xfrm>
              <a:off x="6269304" y="9713558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2" name="Straight Arrow Connector 1841"/>
            <p:cNvCxnSpPr/>
            <p:nvPr/>
          </p:nvCxnSpPr>
          <p:spPr>
            <a:xfrm>
              <a:off x="6530573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3" name="Rectangle 1842"/>
            <p:cNvSpPr/>
            <p:nvPr/>
          </p:nvSpPr>
          <p:spPr>
            <a:xfrm>
              <a:off x="6625657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44" name="Straight Arrow Connector 1843"/>
            <p:cNvCxnSpPr>
              <a:stCxn id="1843" idx="2"/>
              <a:endCxn id="1845" idx="0"/>
            </p:cNvCxnSpPr>
            <p:nvPr/>
          </p:nvCxnSpPr>
          <p:spPr>
            <a:xfrm>
              <a:off x="6704894" y="9529755"/>
              <a:ext cx="0" cy="1085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" name="Rectangle 1844"/>
                <p:cNvSpPr/>
                <p:nvPr/>
              </p:nvSpPr>
              <p:spPr>
                <a:xfrm>
                  <a:off x="6625657" y="963826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5" name="Rectangle 18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657" y="9638265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6" name="Straight Arrow Connector 1845"/>
            <p:cNvCxnSpPr>
              <a:endCxn id="1845" idx="1"/>
            </p:cNvCxnSpPr>
            <p:nvPr/>
          </p:nvCxnSpPr>
          <p:spPr>
            <a:xfrm>
              <a:off x="6527142" y="9713618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7" name="Rectangle 1846"/>
                <p:cNvSpPr/>
                <p:nvPr/>
              </p:nvSpPr>
              <p:spPr>
                <a:xfrm>
                  <a:off x="7404782" y="963291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7" name="Rectangle 18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782" y="9632910"/>
                  <a:ext cx="158473" cy="150706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8" name="Rectangle 1847"/>
                <p:cNvSpPr/>
                <p:nvPr/>
              </p:nvSpPr>
              <p:spPr>
                <a:xfrm>
                  <a:off x="7660801" y="963375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8" name="Rectangle 18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801" y="9633753"/>
                  <a:ext cx="158473" cy="150706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l="-7143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9" name="Straight Arrow Connector 1848"/>
            <p:cNvCxnSpPr>
              <a:stCxn id="1847" idx="3"/>
              <a:endCxn id="1848" idx="1"/>
            </p:cNvCxnSpPr>
            <p:nvPr/>
          </p:nvCxnSpPr>
          <p:spPr>
            <a:xfrm>
              <a:off x="7563254" y="9708263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0" name="Rectangle 1849"/>
                <p:cNvSpPr/>
                <p:nvPr/>
              </p:nvSpPr>
              <p:spPr>
                <a:xfrm>
                  <a:off x="7923722" y="9635492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50" name="Rectangle 18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722" y="9635492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1" name="Straight Arrow Connector 1850"/>
            <p:cNvCxnSpPr>
              <a:stCxn id="1848" idx="3"/>
            </p:cNvCxnSpPr>
            <p:nvPr/>
          </p:nvCxnSpPr>
          <p:spPr>
            <a:xfrm flipV="1">
              <a:off x="7819274" y="970824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Straight Arrow Connector 1851"/>
            <p:cNvCxnSpPr>
              <a:stCxn id="1857" idx="2"/>
              <a:endCxn id="1847" idx="0"/>
            </p:cNvCxnSpPr>
            <p:nvPr/>
          </p:nvCxnSpPr>
          <p:spPr>
            <a:xfrm>
              <a:off x="7480027" y="9529755"/>
              <a:ext cx="3992" cy="1031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3" name="Straight Arrow Connector 1852"/>
            <p:cNvCxnSpPr>
              <a:stCxn id="1859" idx="2"/>
              <a:endCxn id="1848" idx="0"/>
            </p:cNvCxnSpPr>
            <p:nvPr/>
          </p:nvCxnSpPr>
          <p:spPr>
            <a:xfrm>
              <a:off x="7736046" y="9529755"/>
              <a:ext cx="3992" cy="1039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4" name="Straight Arrow Connector 1853"/>
            <p:cNvCxnSpPr>
              <a:stCxn id="1861" idx="2"/>
              <a:endCxn id="1850" idx="0"/>
            </p:cNvCxnSpPr>
            <p:nvPr/>
          </p:nvCxnSpPr>
          <p:spPr>
            <a:xfrm>
              <a:off x="7998967" y="9529755"/>
              <a:ext cx="3992" cy="1057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5" name="Straight Arrow Connector 1854"/>
            <p:cNvCxnSpPr/>
            <p:nvPr/>
          </p:nvCxnSpPr>
          <p:spPr>
            <a:xfrm flipV="1">
              <a:off x="7306008" y="9452201"/>
              <a:ext cx="94781" cy="1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6" name="Straight Arrow Connector 1855"/>
            <p:cNvCxnSpPr>
              <a:endCxn id="1847" idx="1"/>
            </p:cNvCxnSpPr>
            <p:nvPr/>
          </p:nvCxnSpPr>
          <p:spPr>
            <a:xfrm flipV="1">
              <a:off x="7303093" y="9708263"/>
              <a:ext cx="101689" cy="2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7" name="Rectangle 1856"/>
            <p:cNvSpPr/>
            <p:nvPr/>
          </p:nvSpPr>
          <p:spPr>
            <a:xfrm>
              <a:off x="7400790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58" name="Straight Arrow Connector 1857"/>
            <p:cNvCxnSpPr/>
            <p:nvPr/>
          </p:nvCxnSpPr>
          <p:spPr>
            <a:xfrm>
              <a:off x="7559261" y="945220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9" name="Rectangle 1858"/>
            <p:cNvSpPr/>
            <p:nvPr/>
          </p:nvSpPr>
          <p:spPr>
            <a:xfrm>
              <a:off x="7656809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60" name="Straight Arrow Connector 1859"/>
            <p:cNvCxnSpPr/>
            <p:nvPr/>
          </p:nvCxnSpPr>
          <p:spPr>
            <a:xfrm flipV="1">
              <a:off x="7815281" y="945220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1" name="Rectangle 1860"/>
            <p:cNvSpPr/>
            <p:nvPr/>
          </p:nvSpPr>
          <p:spPr>
            <a:xfrm>
              <a:off x="7919730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62" name="Straight Arrow Connector 1861"/>
            <p:cNvCxnSpPr/>
            <p:nvPr/>
          </p:nvCxnSpPr>
          <p:spPr>
            <a:xfrm>
              <a:off x="8086483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3" name="Rectangle 1862"/>
            <p:cNvSpPr/>
            <p:nvPr/>
          </p:nvSpPr>
          <p:spPr>
            <a:xfrm>
              <a:off x="8181566" y="9379049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64" name="Straight Arrow Connector 1863"/>
            <p:cNvCxnSpPr>
              <a:stCxn id="1863" idx="2"/>
              <a:endCxn id="1865" idx="0"/>
            </p:cNvCxnSpPr>
            <p:nvPr/>
          </p:nvCxnSpPr>
          <p:spPr>
            <a:xfrm>
              <a:off x="8260803" y="9529755"/>
              <a:ext cx="1099" cy="104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5" name="Rectangle 1864"/>
                <p:cNvSpPr/>
                <p:nvPr/>
              </p:nvSpPr>
              <p:spPr>
                <a:xfrm>
                  <a:off x="8182665" y="963421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65" name="Rectangle 18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665" y="9634214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6" name="Straight Arrow Connector 1865"/>
            <p:cNvCxnSpPr>
              <a:stCxn id="1850" idx="3"/>
              <a:endCxn id="1865" idx="1"/>
            </p:cNvCxnSpPr>
            <p:nvPr/>
          </p:nvCxnSpPr>
          <p:spPr>
            <a:xfrm flipV="1">
              <a:off x="8082195" y="9709567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7" name="Straight Arrow Connector 1866"/>
            <p:cNvCxnSpPr/>
            <p:nvPr/>
          </p:nvCxnSpPr>
          <p:spPr>
            <a:xfrm>
              <a:off x="6785946" y="945220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8" name="Rectangle 1867"/>
            <p:cNvSpPr/>
            <p:nvPr/>
          </p:nvSpPr>
          <p:spPr>
            <a:xfrm>
              <a:off x="6883493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69" name="Straight Arrow Connector 1868"/>
            <p:cNvCxnSpPr>
              <a:stCxn id="1868" idx="2"/>
              <a:endCxn id="1870" idx="0"/>
            </p:cNvCxnSpPr>
            <p:nvPr/>
          </p:nvCxnSpPr>
          <p:spPr>
            <a:xfrm>
              <a:off x="6962730" y="9529755"/>
              <a:ext cx="1117" cy="1054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0" name="Rectangle 1869"/>
                <p:cNvSpPr/>
                <p:nvPr/>
              </p:nvSpPr>
              <p:spPr>
                <a:xfrm>
                  <a:off x="6884610" y="963517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70" name="Rectangle 18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10" y="9635173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1" name="Straight Arrow Connector 1870"/>
            <p:cNvCxnSpPr>
              <a:endCxn id="1870" idx="1"/>
            </p:cNvCxnSpPr>
            <p:nvPr/>
          </p:nvCxnSpPr>
          <p:spPr>
            <a:xfrm>
              <a:off x="6787064" y="9709683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2" name="Straight Arrow Connector 1871"/>
            <p:cNvCxnSpPr/>
            <p:nvPr/>
          </p:nvCxnSpPr>
          <p:spPr>
            <a:xfrm flipV="1">
              <a:off x="7041966" y="945220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3" name="Rectangle 1872"/>
            <p:cNvSpPr/>
            <p:nvPr/>
          </p:nvSpPr>
          <p:spPr>
            <a:xfrm>
              <a:off x="7142724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74" name="Straight Arrow Connector 1873"/>
            <p:cNvCxnSpPr>
              <a:stCxn id="1873" idx="2"/>
              <a:endCxn id="1875" idx="0"/>
            </p:cNvCxnSpPr>
            <p:nvPr/>
          </p:nvCxnSpPr>
          <p:spPr>
            <a:xfrm>
              <a:off x="7221961" y="9529755"/>
              <a:ext cx="1117" cy="104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5" name="Rectangle 1874"/>
                <p:cNvSpPr/>
                <p:nvPr/>
              </p:nvSpPr>
              <p:spPr>
                <a:xfrm>
                  <a:off x="7143841" y="9634317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75" name="Rectangle 18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1" y="9634317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6" name="Straight Arrow Connector 1875"/>
            <p:cNvCxnSpPr>
              <a:stCxn id="1870" idx="3"/>
              <a:endCxn id="1875" idx="1"/>
            </p:cNvCxnSpPr>
            <p:nvPr/>
          </p:nvCxnSpPr>
          <p:spPr>
            <a:xfrm flipV="1">
              <a:off x="7043083" y="9709670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7" name="Straight Arrow Connector 1876"/>
            <p:cNvCxnSpPr/>
            <p:nvPr/>
          </p:nvCxnSpPr>
          <p:spPr>
            <a:xfrm>
              <a:off x="8342583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8" name="Rectangle 1877"/>
            <p:cNvSpPr/>
            <p:nvPr/>
          </p:nvSpPr>
          <p:spPr>
            <a:xfrm>
              <a:off x="8437666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79" name="Straight Arrow Connector 1878"/>
            <p:cNvCxnSpPr>
              <a:stCxn id="1878" idx="2"/>
              <a:endCxn id="1880" idx="0"/>
            </p:cNvCxnSpPr>
            <p:nvPr/>
          </p:nvCxnSpPr>
          <p:spPr>
            <a:xfrm>
              <a:off x="8516903" y="9529755"/>
              <a:ext cx="0" cy="1100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0" name="Rectangle 1879"/>
                <p:cNvSpPr/>
                <p:nvPr/>
              </p:nvSpPr>
              <p:spPr>
                <a:xfrm>
                  <a:off x="8437666" y="963978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80" name="Rectangle 18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666" y="9639780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1" name="Straight Arrow Connector 1880"/>
            <p:cNvCxnSpPr>
              <a:endCxn id="1880" idx="1"/>
            </p:cNvCxnSpPr>
            <p:nvPr/>
          </p:nvCxnSpPr>
          <p:spPr>
            <a:xfrm>
              <a:off x="8339151" y="9715133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2" name="Straight Arrow Connector 1881"/>
            <p:cNvCxnSpPr/>
            <p:nvPr/>
          </p:nvCxnSpPr>
          <p:spPr>
            <a:xfrm>
              <a:off x="8600420" y="9452201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3" name="Rectangle 1882"/>
            <p:cNvSpPr/>
            <p:nvPr/>
          </p:nvSpPr>
          <p:spPr>
            <a:xfrm>
              <a:off x="8695504" y="9379049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84" name="Straight Arrow Connector 1883"/>
            <p:cNvCxnSpPr>
              <a:stCxn id="1883" idx="2"/>
              <a:endCxn id="1885" idx="0"/>
            </p:cNvCxnSpPr>
            <p:nvPr/>
          </p:nvCxnSpPr>
          <p:spPr>
            <a:xfrm>
              <a:off x="8774741" y="9529755"/>
              <a:ext cx="0" cy="1100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5" name="Rectangle 1884"/>
                <p:cNvSpPr/>
                <p:nvPr/>
              </p:nvSpPr>
              <p:spPr>
                <a:xfrm>
                  <a:off x="8695504" y="963984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85" name="Rectangle 18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5504" y="9639840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6" name="Straight Arrow Connector 1885"/>
            <p:cNvCxnSpPr>
              <a:endCxn id="1885" idx="1"/>
            </p:cNvCxnSpPr>
            <p:nvPr/>
          </p:nvCxnSpPr>
          <p:spPr>
            <a:xfrm>
              <a:off x="8596989" y="9715193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7" name="Rectangle 1886"/>
                <p:cNvSpPr/>
                <p:nvPr/>
              </p:nvSpPr>
              <p:spPr>
                <a:xfrm>
                  <a:off x="5561007" y="882209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87" name="Rectangle 18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07" y="8822096"/>
                  <a:ext cx="158473" cy="150706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8" name="Straight Arrow Connector 1887"/>
            <p:cNvCxnSpPr/>
            <p:nvPr/>
          </p:nvCxnSpPr>
          <p:spPr>
            <a:xfrm flipV="1">
              <a:off x="4931127" y="8895268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9" name="Straight Arrow Connector 1888"/>
            <p:cNvCxnSpPr>
              <a:stCxn id="1891" idx="2"/>
              <a:endCxn id="1887" idx="0"/>
            </p:cNvCxnSpPr>
            <p:nvPr/>
          </p:nvCxnSpPr>
          <p:spPr>
            <a:xfrm>
              <a:off x="5636252" y="8715939"/>
              <a:ext cx="3992" cy="106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0" name="Straight Arrow Connector 1889"/>
            <p:cNvCxnSpPr/>
            <p:nvPr/>
          </p:nvCxnSpPr>
          <p:spPr>
            <a:xfrm flipV="1">
              <a:off x="4927134" y="86475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1" name="Rectangle 1890"/>
            <p:cNvSpPr/>
            <p:nvPr/>
          </p:nvSpPr>
          <p:spPr>
            <a:xfrm>
              <a:off x="5557015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892" name="Straight Arrow Connector 1891"/>
            <p:cNvCxnSpPr/>
            <p:nvPr/>
          </p:nvCxnSpPr>
          <p:spPr>
            <a:xfrm>
              <a:off x="5723767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3" name="Straight Arrow Connector 1892"/>
            <p:cNvCxnSpPr>
              <a:stCxn id="1887" idx="3"/>
            </p:cNvCxnSpPr>
            <p:nvPr/>
          </p:nvCxnSpPr>
          <p:spPr>
            <a:xfrm flipV="1">
              <a:off x="5719480" y="8896171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4" name="Rectangle 1893"/>
                <p:cNvSpPr/>
                <p:nvPr/>
              </p:nvSpPr>
              <p:spPr>
                <a:xfrm>
                  <a:off x="3507542" y="813789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94" name="Rectangle 18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542" y="8137893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95" name="Straight Arrow Connector 1894"/>
            <p:cNvCxnSpPr/>
            <p:nvPr/>
          </p:nvCxnSpPr>
          <p:spPr>
            <a:xfrm>
              <a:off x="3669455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6" name="Rectangle 1895"/>
            <p:cNvSpPr/>
            <p:nvPr/>
          </p:nvSpPr>
          <p:spPr>
            <a:xfrm>
              <a:off x="3510982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97" name="Straight Arrow Connector 1896"/>
            <p:cNvCxnSpPr>
              <a:stCxn id="1896" idx="2"/>
              <a:endCxn id="1894" idx="0"/>
            </p:cNvCxnSpPr>
            <p:nvPr/>
          </p:nvCxnSpPr>
          <p:spPr>
            <a:xfrm flipH="1">
              <a:off x="3586779" y="8030139"/>
              <a:ext cx="3440" cy="1077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8" name="Rectangle 1897"/>
            <p:cNvSpPr/>
            <p:nvPr/>
          </p:nvSpPr>
          <p:spPr>
            <a:xfrm>
              <a:off x="3764538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99" name="Straight Arrow Connector 1898"/>
            <p:cNvCxnSpPr>
              <a:stCxn id="1898" idx="2"/>
              <a:endCxn id="1900" idx="0"/>
            </p:cNvCxnSpPr>
            <p:nvPr/>
          </p:nvCxnSpPr>
          <p:spPr>
            <a:xfrm>
              <a:off x="3843775" y="8030139"/>
              <a:ext cx="1117" cy="1077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0" name="Rectangle 1899"/>
                <p:cNvSpPr/>
                <p:nvPr/>
              </p:nvSpPr>
              <p:spPr>
                <a:xfrm>
                  <a:off x="3765655" y="813789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00" name="Rectangle 18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655" y="8137893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1" name="Straight Arrow Connector 1900"/>
            <p:cNvCxnSpPr>
              <a:stCxn id="1894" idx="3"/>
              <a:endCxn id="1900" idx="1"/>
            </p:cNvCxnSpPr>
            <p:nvPr/>
          </p:nvCxnSpPr>
          <p:spPr>
            <a:xfrm>
              <a:off x="3666014" y="8213245"/>
              <a:ext cx="99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2" name="Straight Arrow Connector 1901"/>
            <p:cNvCxnSpPr/>
            <p:nvPr/>
          </p:nvCxnSpPr>
          <p:spPr>
            <a:xfrm>
              <a:off x="3923010" y="79617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3" name="Rectangle 1902"/>
            <p:cNvSpPr/>
            <p:nvPr/>
          </p:nvSpPr>
          <p:spPr>
            <a:xfrm>
              <a:off x="4020557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04" name="Straight Arrow Connector 1903"/>
            <p:cNvCxnSpPr>
              <a:stCxn id="1903" idx="2"/>
              <a:endCxn id="1905" idx="0"/>
            </p:cNvCxnSpPr>
            <p:nvPr/>
          </p:nvCxnSpPr>
          <p:spPr>
            <a:xfrm>
              <a:off x="4099794" y="8030139"/>
              <a:ext cx="1117" cy="1085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5" name="Rectangle 1904"/>
                <p:cNvSpPr/>
                <p:nvPr/>
              </p:nvSpPr>
              <p:spPr>
                <a:xfrm>
                  <a:off x="4021674" y="813873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05" name="Rectangle 19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674" y="8138735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6" name="Straight Arrow Connector 1905"/>
            <p:cNvCxnSpPr>
              <a:stCxn id="1900" idx="3"/>
              <a:endCxn id="1905" idx="1"/>
            </p:cNvCxnSpPr>
            <p:nvPr/>
          </p:nvCxnSpPr>
          <p:spPr>
            <a:xfrm>
              <a:off x="3924128" y="8213245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7" name="Straight Arrow Connector 1906"/>
            <p:cNvCxnSpPr/>
            <p:nvPr/>
          </p:nvCxnSpPr>
          <p:spPr>
            <a:xfrm flipV="1">
              <a:off x="4179030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8" name="Rectangle 1907"/>
            <p:cNvSpPr/>
            <p:nvPr/>
          </p:nvSpPr>
          <p:spPr>
            <a:xfrm>
              <a:off x="4279787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09" name="Straight Arrow Connector 1908"/>
            <p:cNvCxnSpPr>
              <a:stCxn id="1908" idx="2"/>
              <a:endCxn id="1910" idx="0"/>
            </p:cNvCxnSpPr>
            <p:nvPr/>
          </p:nvCxnSpPr>
          <p:spPr>
            <a:xfrm>
              <a:off x="4359024" y="8030139"/>
              <a:ext cx="1117" cy="1077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0" name="Rectangle 1909"/>
                <p:cNvSpPr/>
                <p:nvPr/>
              </p:nvSpPr>
              <p:spPr>
                <a:xfrm>
                  <a:off x="4280904" y="813787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10" name="Rectangle 19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904" y="8137879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1" name="Straight Arrow Connector 1910"/>
            <p:cNvCxnSpPr>
              <a:stCxn id="1905" idx="3"/>
              <a:endCxn id="1910" idx="1"/>
            </p:cNvCxnSpPr>
            <p:nvPr/>
          </p:nvCxnSpPr>
          <p:spPr>
            <a:xfrm flipV="1">
              <a:off x="4180147" y="8213232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2" name="Rectangle 1911"/>
                <p:cNvSpPr/>
                <p:nvPr/>
              </p:nvSpPr>
              <p:spPr>
                <a:xfrm>
                  <a:off x="5849457" y="813710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12" name="Rectangle 19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457" y="8137106"/>
                  <a:ext cx="158473" cy="150706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7143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3" name="Rectangle 1912"/>
                <p:cNvSpPr/>
                <p:nvPr/>
              </p:nvSpPr>
              <p:spPr>
                <a:xfrm>
                  <a:off x="6105476" y="813794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13" name="Rectangle 19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476" y="8137949"/>
                  <a:ext cx="158473" cy="150706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4" name="Straight Arrow Connector 1913"/>
            <p:cNvCxnSpPr>
              <a:stCxn id="1912" idx="3"/>
              <a:endCxn id="1913" idx="1"/>
            </p:cNvCxnSpPr>
            <p:nvPr/>
          </p:nvCxnSpPr>
          <p:spPr>
            <a:xfrm>
              <a:off x="6007928" y="821245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5" name="Rectangle 1914"/>
                <p:cNvSpPr/>
                <p:nvPr/>
              </p:nvSpPr>
              <p:spPr>
                <a:xfrm>
                  <a:off x="6364706" y="8137092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15" name="Rectangle 19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706" y="8137092"/>
                  <a:ext cx="158473" cy="150706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4286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6" name="Straight Arrow Connector 1915"/>
            <p:cNvCxnSpPr>
              <a:stCxn id="1913" idx="3"/>
              <a:endCxn id="1915" idx="1"/>
            </p:cNvCxnSpPr>
            <p:nvPr/>
          </p:nvCxnSpPr>
          <p:spPr>
            <a:xfrm flipV="1">
              <a:off x="6263949" y="8212445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7" name="Straight Arrow Connector 1916"/>
            <p:cNvCxnSpPr>
              <a:stCxn id="1920" idx="2"/>
              <a:endCxn id="1912" idx="0"/>
            </p:cNvCxnSpPr>
            <p:nvPr/>
          </p:nvCxnSpPr>
          <p:spPr>
            <a:xfrm>
              <a:off x="5924701" y="8030139"/>
              <a:ext cx="3993" cy="106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8" name="Straight Arrow Connector 1917"/>
            <p:cNvCxnSpPr>
              <a:stCxn id="1922" idx="2"/>
              <a:endCxn id="1913" idx="0"/>
            </p:cNvCxnSpPr>
            <p:nvPr/>
          </p:nvCxnSpPr>
          <p:spPr>
            <a:xfrm>
              <a:off x="6180721" y="8030139"/>
              <a:ext cx="3992" cy="107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9" name="Straight Arrow Connector 1918"/>
            <p:cNvCxnSpPr>
              <a:stCxn id="1924" idx="2"/>
              <a:endCxn id="1915" idx="0"/>
            </p:cNvCxnSpPr>
            <p:nvPr/>
          </p:nvCxnSpPr>
          <p:spPr>
            <a:xfrm>
              <a:off x="6439951" y="8030139"/>
              <a:ext cx="3992" cy="1069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0" name="Rectangle 1919"/>
            <p:cNvSpPr/>
            <p:nvPr/>
          </p:nvSpPr>
          <p:spPr>
            <a:xfrm>
              <a:off x="5845464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21" name="Straight Arrow Connector 1920"/>
            <p:cNvCxnSpPr/>
            <p:nvPr/>
          </p:nvCxnSpPr>
          <p:spPr>
            <a:xfrm>
              <a:off x="6003936" y="79617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2" name="Rectangle 1921"/>
            <p:cNvSpPr/>
            <p:nvPr/>
          </p:nvSpPr>
          <p:spPr>
            <a:xfrm>
              <a:off x="6101484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23" name="Straight Arrow Connector 1922"/>
            <p:cNvCxnSpPr/>
            <p:nvPr/>
          </p:nvCxnSpPr>
          <p:spPr>
            <a:xfrm flipV="1">
              <a:off x="6259956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4" name="Rectangle 1923"/>
            <p:cNvSpPr/>
            <p:nvPr/>
          </p:nvSpPr>
          <p:spPr>
            <a:xfrm>
              <a:off x="6360714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25" name="Straight Arrow Connector 1924"/>
            <p:cNvCxnSpPr/>
            <p:nvPr/>
          </p:nvCxnSpPr>
          <p:spPr>
            <a:xfrm>
              <a:off x="6527466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6" name="Rectangle 1925"/>
            <p:cNvSpPr/>
            <p:nvPr/>
          </p:nvSpPr>
          <p:spPr>
            <a:xfrm>
              <a:off x="6622550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27" name="Straight Arrow Connector 1926"/>
            <p:cNvCxnSpPr>
              <a:stCxn id="1926" idx="2"/>
              <a:endCxn id="1928" idx="0"/>
            </p:cNvCxnSpPr>
            <p:nvPr/>
          </p:nvCxnSpPr>
          <p:spPr>
            <a:xfrm>
              <a:off x="6701787" y="8030139"/>
              <a:ext cx="1099" cy="105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8" name="Rectangle 1927"/>
                <p:cNvSpPr/>
                <p:nvPr/>
              </p:nvSpPr>
              <p:spPr>
                <a:xfrm>
                  <a:off x="6623649" y="813581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28" name="Rectangle 19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649" y="8135814"/>
                  <a:ext cx="158473" cy="15070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714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29" name="Straight Arrow Connector 1928"/>
            <p:cNvCxnSpPr>
              <a:stCxn id="1915" idx="3"/>
              <a:endCxn id="1928" idx="1"/>
            </p:cNvCxnSpPr>
            <p:nvPr/>
          </p:nvCxnSpPr>
          <p:spPr>
            <a:xfrm flipV="1">
              <a:off x="6523179" y="8211167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0" name="Rectangle 1929"/>
                <p:cNvSpPr/>
                <p:nvPr/>
              </p:nvSpPr>
              <p:spPr>
                <a:xfrm>
                  <a:off x="5583209" y="8136832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30" name="Rectangle 19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209" y="8136832"/>
                  <a:ext cx="158473" cy="150706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3571" r="-3571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1" name="Straight Arrow Connector 1930"/>
            <p:cNvCxnSpPr>
              <a:endCxn id="1930" idx="1"/>
            </p:cNvCxnSpPr>
            <p:nvPr/>
          </p:nvCxnSpPr>
          <p:spPr>
            <a:xfrm flipV="1">
              <a:off x="5482452" y="8212185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2" name="Straight Arrow Connector 1931"/>
            <p:cNvCxnSpPr>
              <a:stCxn id="1934" idx="2"/>
              <a:endCxn id="1930" idx="0"/>
            </p:cNvCxnSpPr>
            <p:nvPr/>
          </p:nvCxnSpPr>
          <p:spPr>
            <a:xfrm>
              <a:off x="5658454" y="8030139"/>
              <a:ext cx="3992" cy="1066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3" name="Straight Arrow Connector 1932"/>
            <p:cNvCxnSpPr/>
            <p:nvPr/>
          </p:nvCxnSpPr>
          <p:spPr>
            <a:xfrm flipV="1">
              <a:off x="5478459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4" name="Rectangle 1933"/>
            <p:cNvSpPr/>
            <p:nvPr/>
          </p:nvSpPr>
          <p:spPr>
            <a:xfrm>
              <a:off x="5579217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35" name="Straight Arrow Connector 1934"/>
            <p:cNvCxnSpPr/>
            <p:nvPr/>
          </p:nvCxnSpPr>
          <p:spPr>
            <a:xfrm>
              <a:off x="5745969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6" name="Straight Arrow Connector 1935"/>
            <p:cNvCxnSpPr>
              <a:stCxn id="1930" idx="3"/>
            </p:cNvCxnSpPr>
            <p:nvPr/>
          </p:nvCxnSpPr>
          <p:spPr>
            <a:xfrm flipV="1">
              <a:off x="5741682" y="8210907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7" name="Rectangle 1936"/>
                <p:cNvSpPr/>
                <p:nvPr/>
              </p:nvSpPr>
              <p:spPr>
                <a:xfrm>
                  <a:off x="3537960" y="751613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37" name="Rectangle 19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960" y="7516139"/>
                  <a:ext cx="158473" cy="150706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8" name="Straight Arrow Connector 1937"/>
            <p:cNvCxnSpPr>
              <a:stCxn id="1939" idx="3"/>
              <a:endCxn id="1941" idx="1"/>
            </p:cNvCxnSpPr>
            <p:nvPr/>
          </p:nvCxnSpPr>
          <p:spPr>
            <a:xfrm>
              <a:off x="3699873" y="7332994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9" name="Rectangle 1938"/>
            <p:cNvSpPr/>
            <p:nvPr/>
          </p:nvSpPr>
          <p:spPr>
            <a:xfrm>
              <a:off x="3541400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40" name="Straight Arrow Connector 1939"/>
            <p:cNvCxnSpPr>
              <a:stCxn id="1939" idx="2"/>
              <a:endCxn id="1937" idx="0"/>
            </p:cNvCxnSpPr>
            <p:nvPr/>
          </p:nvCxnSpPr>
          <p:spPr>
            <a:xfrm flipH="1">
              <a:off x="3617197" y="7408347"/>
              <a:ext cx="3440" cy="1077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1" name="Rectangle 1940"/>
            <p:cNvSpPr/>
            <p:nvPr/>
          </p:nvSpPr>
          <p:spPr>
            <a:xfrm>
              <a:off x="3794956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42" name="Straight Arrow Connector 1941"/>
            <p:cNvCxnSpPr>
              <a:stCxn id="1941" idx="2"/>
              <a:endCxn id="1943" idx="0"/>
            </p:cNvCxnSpPr>
            <p:nvPr/>
          </p:nvCxnSpPr>
          <p:spPr>
            <a:xfrm>
              <a:off x="3874193" y="7408347"/>
              <a:ext cx="1117" cy="1077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3" name="Rectangle 1942"/>
                <p:cNvSpPr/>
                <p:nvPr/>
              </p:nvSpPr>
              <p:spPr>
                <a:xfrm>
                  <a:off x="3796073" y="751613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43" name="Rectangle 19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073" y="7516139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4" name="Straight Arrow Connector 1943"/>
            <p:cNvCxnSpPr>
              <a:stCxn id="1937" idx="3"/>
              <a:endCxn id="1943" idx="1"/>
            </p:cNvCxnSpPr>
            <p:nvPr/>
          </p:nvCxnSpPr>
          <p:spPr>
            <a:xfrm>
              <a:off x="3696432" y="7591491"/>
              <a:ext cx="99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" name="Straight Arrow Connector 1944"/>
            <p:cNvCxnSpPr>
              <a:stCxn id="1941" idx="3"/>
              <a:endCxn id="1946" idx="1"/>
            </p:cNvCxnSpPr>
            <p:nvPr/>
          </p:nvCxnSpPr>
          <p:spPr>
            <a:xfrm>
              <a:off x="3953429" y="7332994"/>
              <a:ext cx="975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6" name="Rectangle 1945"/>
            <p:cNvSpPr/>
            <p:nvPr/>
          </p:nvSpPr>
          <p:spPr>
            <a:xfrm>
              <a:off x="4050975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47" name="Straight Arrow Connector 1946"/>
            <p:cNvCxnSpPr>
              <a:stCxn id="1946" idx="2"/>
              <a:endCxn id="1948" idx="0"/>
            </p:cNvCxnSpPr>
            <p:nvPr/>
          </p:nvCxnSpPr>
          <p:spPr>
            <a:xfrm>
              <a:off x="4130212" y="7408347"/>
              <a:ext cx="1117" cy="1086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8" name="Rectangle 1947"/>
                <p:cNvSpPr/>
                <p:nvPr/>
              </p:nvSpPr>
              <p:spPr>
                <a:xfrm>
                  <a:off x="4052092" y="751698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48" name="Rectangle 19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092" y="7516981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9" name="Straight Arrow Connector 1948"/>
            <p:cNvCxnSpPr>
              <a:stCxn id="1943" idx="3"/>
              <a:endCxn id="1948" idx="1"/>
            </p:cNvCxnSpPr>
            <p:nvPr/>
          </p:nvCxnSpPr>
          <p:spPr>
            <a:xfrm>
              <a:off x="3954546" y="7591491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/>
            <p:cNvCxnSpPr>
              <a:stCxn id="1946" idx="3"/>
              <a:endCxn id="1951" idx="1"/>
            </p:cNvCxnSpPr>
            <p:nvPr/>
          </p:nvCxnSpPr>
          <p:spPr>
            <a:xfrm>
              <a:off x="4209448" y="7332994"/>
              <a:ext cx="1007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1" name="Rectangle 1950"/>
            <p:cNvSpPr/>
            <p:nvPr/>
          </p:nvSpPr>
          <p:spPr>
            <a:xfrm>
              <a:off x="4310205" y="7257641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52" name="Straight Arrow Connector 1951"/>
            <p:cNvCxnSpPr>
              <a:stCxn id="1951" idx="2"/>
              <a:endCxn id="1953" idx="0"/>
            </p:cNvCxnSpPr>
            <p:nvPr/>
          </p:nvCxnSpPr>
          <p:spPr>
            <a:xfrm>
              <a:off x="4389442" y="7408347"/>
              <a:ext cx="1117" cy="107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3" name="Rectangle 1952"/>
                <p:cNvSpPr/>
                <p:nvPr/>
              </p:nvSpPr>
              <p:spPr>
                <a:xfrm>
                  <a:off x="4311322" y="751612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3" name="Rectangle 19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322" y="7516125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4" name="Straight Arrow Connector 1953"/>
            <p:cNvCxnSpPr>
              <a:stCxn id="1948" idx="3"/>
              <a:endCxn id="1953" idx="1"/>
            </p:cNvCxnSpPr>
            <p:nvPr/>
          </p:nvCxnSpPr>
          <p:spPr>
            <a:xfrm flipV="1">
              <a:off x="4210565" y="7591478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5" name="Rectangle 1954"/>
            <p:cNvSpPr/>
            <p:nvPr/>
          </p:nvSpPr>
          <p:spPr>
            <a:xfrm>
              <a:off x="4564309" y="7257641"/>
              <a:ext cx="898144" cy="150706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6" name="Rectangle 1955"/>
                <p:cNvSpPr/>
                <p:nvPr/>
              </p:nvSpPr>
              <p:spPr>
                <a:xfrm>
                  <a:off x="4563455" y="751074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6" name="Rectangle 19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455" y="7510746"/>
                  <a:ext cx="158473" cy="150706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7" name="Rectangle 1956"/>
                <p:cNvSpPr/>
                <p:nvPr/>
              </p:nvSpPr>
              <p:spPr>
                <a:xfrm>
                  <a:off x="4807655" y="751074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7" name="Rectangle 19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655" y="7510746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8" name="Rectangle 1957"/>
                <p:cNvSpPr/>
                <p:nvPr/>
              </p:nvSpPr>
              <p:spPr>
                <a:xfrm>
                  <a:off x="5056476" y="751074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8" name="Rectangle 19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476" y="7510746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9" name="Rectangle 1958"/>
                <p:cNvSpPr/>
                <p:nvPr/>
              </p:nvSpPr>
              <p:spPr>
                <a:xfrm>
                  <a:off x="5298552" y="751074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9" name="Rectangle 19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552" y="7510746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0" name="Rectangle 1959"/>
                <p:cNvSpPr/>
                <p:nvPr/>
              </p:nvSpPr>
              <p:spPr>
                <a:xfrm>
                  <a:off x="5834568" y="751185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60" name="Rectangle 19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4568" y="7511851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1" name="Rectangle 1960"/>
                <p:cNvSpPr/>
                <p:nvPr/>
              </p:nvSpPr>
              <p:spPr>
                <a:xfrm>
                  <a:off x="6090587" y="751269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61" name="Rectangle 19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87" y="7512694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2" name="Straight Arrow Connector 1961"/>
            <p:cNvCxnSpPr>
              <a:stCxn id="1960" idx="3"/>
              <a:endCxn id="1961" idx="1"/>
            </p:cNvCxnSpPr>
            <p:nvPr/>
          </p:nvCxnSpPr>
          <p:spPr>
            <a:xfrm>
              <a:off x="5993039" y="7587204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3" name="Rectangle 1962"/>
                <p:cNvSpPr/>
                <p:nvPr/>
              </p:nvSpPr>
              <p:spPr>
                <a:xfrm>
                  <a:off x="6349817" y="7511837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63" name="Rectangle 19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817" y="7511837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4" name="Straight Arrow Connector 1963"/>
            <p:cNvCxnSpPr>
              <a:stCxn id="1961" idx="3"/>
              <a:endCxn id="1963" idx="1"/>
            </p:cNvCxnSpPr>
            <p:nvPr/>
          </p:nvCxnSpPr>
          <p:spPr>
            <a:xfrm flipV="1">
              <a:off x="6249060" y="7587190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" name="Straight Arrow Connector 1964"/>
            <p:cNvCxnSpPr/>
            <p:nvPr/>
          </p:nvCxnSpPr>
          <p:spPr>
            <a:xfrm>
              <a:off x="5137928" y="7412997"/>
              <a:ext cx="3867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" name="Straight Arrow Connector 1965"/>
            <p:cNvCxnSpPr>
              <a:stCxn id="1970" idx="2"/>
              <a:endCxn id="1960" idx="0"/>
            </p:cNvCxnSpPr>
            <p:nvPr/>
          </p:nvCxnSpPr>
          <p:spPr>
            <a:xfrm>
              <a:off x="5909812" y="7408347"/>
              <a:ext cx="3993" cy="1035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7" name="Straight Arrow Connector 1966"/>
            <p:cNvCxnSpPr>
              <a:stCxn id="1972" idx="2"/>
              <a:endCxn id="1961" idx="0"/>
            </p:cNvCxnSpPr>
            <p:nvPr/>
          </p:nvCxnSpPr>
          <p:spPr>
            <a:xfrm>
              <a:off x="6165832" y="7408347"/>
              <a:ext cx="3992" cy="104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8" name="Straight Arrow Connector 1967"/>
            <p:cNvCxnSpPr>
              <a:stCxn id="1974" idx="2"/>
              <a:endCxn id="1963" idx="0"/>
            </p:cNvCxnSpPr>
            <p:nvPr/>
          </p:nvCxnSpPr>
          <p:spPr>
            <a:xfrm>
              <a:off x="6425062" y="7408347"/>
              <a:ext cx="3992" cy="103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9" name="Straight Arrow Connector 1968"/>
            <p:cNvCxnSpPr>
              <a:stCxn id="1951" idx="3"/>
              <a:endCxn id="1955" idx="1"/>
            </p:cNvCxnSpPr>
            <p:nvPr/>
          </p:nvCxnSpPr>
          <p:spPr>
            <a:xfrm>
              <a:off x="4468678" y="7332994"/>
              <a:ext cx="956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0" name="Rectangle 1969"/>
            <p:cNvSpPr/>
            <p:nvPr/>
          </p:nvSpPr>
          <p:spPr>
            <a:xfrm>
              <a:off x="5830575" y="7257641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71" name="Straight Arrow Connector 1970"/>
            <p:cNvCxnSpPr>
              <a:stCxn id="1970" idx="3"/>
              <a:endCxn id="1972" idx="1"/>
            </p:cNvCxnSpPr>
            <p:nvPr/>
          </p:nvCxnSpPr>
          <p:spPr>
            <a:xfrm>
              <a:off x="5989048" y="7332994"/>
              <a:ext cx="975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2" name="Rectangle 1971"/>
            <p:cNvSpPr/>
            <p:nvPr/>
          </p:nvSpPr>
          <p:spPr>
            <a:xfrm>
              <a:off x="6086595" y="7257641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73" name="Straight Arrow Connector 1972"/>
            <p:cNvCxnSpPr>
              <a:stCxn id="1972" idx="3"/>
              <a:endCxn id="1974" idx="1"/>
            </p:cNvCxnSpPr>
            <p:nvPr/>
          </p:nvCxnSpPr>
          <p:spPr>
            <a:xfrm>
              <a:off x="6245068" y="7332994"/>
              <a:ext cx="1007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4" name="Rectangle 1973"/>
            <p:cNvSpPr/>
            <p:nvPr/>
          </p:nvSpPr>
          <p:spPr>
            <a:xfrm>
              <a:off x="6345825" y="7257641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75" name="Straight Arrow Connector 1974"/>
            <p:cNvCxnSpPr/>
            <p:nvPr/>
          </p:nvCxnSpPr>
          <p:spPr>
            <a:xfrm>
              <a:off x="6512577" y="7330793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Rectangle 1975"/>
            <p:cNvSpPr/>
            <p:nvPr/>
          </p:nvSpPr>
          <p:spPr>
            <a:xfrm>
              <a:off x="6607661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77" name="Straight Arrow Connector 1976"/>
            <p:cNvCxnSpPr>
              <a:stCxn id="1976" idx="2"/>
              <a:endCxn id="1978" idx="0"/>
            </p:cNvCxnSpPr>
            <p:nvPr/>
          </p:nvCxnSpPr>
          <p:spPr>
            <a:xfrm>
              <a:off x="6686898" y="7408347"/>
              <a:ext cx="1099" cy="1022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8" name="Rectangle 1977"/>
                <p:cNvSpPr/>
                <p:nvPr/>
              </p:nvSpPr>
              <p:spPr>
                <a:xfrm>
                  <a:off x="6608760" y="751055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78" name="Rectangle 19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760" y="7510559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9" name="Straight Arrow Connector 1978"/>
            <p:cNvCxnSpPr>
              <a:stCxn id="1963" idx="3"/>
              <a:endCxn id="1978" idx="1"/>
            </p:cNvCxnSpPr>
            <p:nvPr/>
          </p:nvCxnSpPr>
          <p:spPr>
            <a:xfrm flipV="1">
              <a:off x="6508290" y="7585912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0" name="Straight Arrow Connector 1979"/>
            <p:cNvCxnSpPr/>
            <p:nvPr/>
          </p:nvCxnSpPr>
          <p:spPr>
            <a:xfrm>
              <a:off x="5375066" y="7412997"/>
              <a:ext cx="0" cy="101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1" name="Straight Arrow Connector 1980"/>
            <p:cNvCxnSpPr/>
            <p:nvPr/>
          </p:nvCxnSpPr>
          <p:spPr>
            <a:xfrm>
              <a:off x="4891245" y="7412997"/>
              <a:ext cx="1728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2" name="Straight Arrow Connector 1981"/>
            <p:cNvCxnSpPr/>
            <p:nvPr/>
          </p:nvCxnSpPr>
          <p:spPr>
            <a:xfrm>
              <a:off x="4641834" y="7412997"/>
              <a:ext cx="0" cy="998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3" name="Rectangle 1982"/>
                <p:cNvSpPr/>
                <p:nvPr/>
              </p:nvSpPr>
              <p:spPr>
                <a:xfrm>
                  <a:off x="5568320" y="7511577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83" name="Rectangle 19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8320" y="7511577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4" name="Straight Arrow Connector 1983"/>
            <p:cNvCxnSpPr>
              <a:endCxn id="1983" idx="1"/>
            </p:cNvCxnSpPr>
            <p:nvPr/>
          </p:nvCxnSpPr>
          <p:spPr>
            <a:xfrm flipV="1">
              <a:off x="5467563" y="7586930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5" name="Straight Arrow Connector 1984"/>
            <p:cNvCxnSpPr>
              <a:stCxn id="1987" idx="2"/>
              <a:endCxn id="1983" idx="0"/>
            </p:cNvCxnSpPr>
            <p:nvPr/>
          </p:nvCxnSpPr>
          <p:spPr>
            <a:xfrm>
              <a:off x="5643565" y="7408347"/>
              <a:ext cx="3992" cy="1032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Straight Arrow Connector 1985"/>
            <p:cNvCxnSpPr/>
            <p:nvPr/>
          </p:nvCxnSpPr>
          <p:spPr>
            <a:xfrm flipV="1">
              <a:off x="5463570" y="7330793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7" name="Rectangle 1986"/>
            <p:cNvSpPr/>
            <p:nvPr/>
          </p:nvSpPr>
          <p:spPr>
            <a:xfrm>
              <a:off x="5564328" y="7257641"/>
              <a:ext cx="158473" cy="15070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88" name="Straight Arrow Connector 1987"/>
            <p:cNvCxnSpPr/>
            <p:nvPr/>
          </p:nvCxnSpPr>
          <p:spPr>
            <a:xfrm>
              <a:off x="5731080" y="733364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9" name="Straight Arrow Connector 1988"/>
            <p:cNvCxnSpPr>
              <a:stCxn id="1983" idx="3"/>
            </p:cNvCxnSpPr>
            <p:nvPr/>
          </p:nvCxnSpPr>
          <p:spPr>
            <a:xfrm flipV="1">
              <a:off x="5726793" y="7585652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0" name="Straight Arrow Connector 1989"/>
            <p:cNvCxnSpPr/>
            <p:nvPr/>
          </p:nvCxnSpPr>
          <p:spPr>
            <a:xfrm>
              <a:off x="6777000" y="7330793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1" name="Rectangle 1990"/>
            <p:cNvSpPr/>
            <p:nvPr/>
          </p:nvSpPr>
          <p:spPr>
            <a:xfrm>
              <a:off x="6872084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992" name="Straight Arrow Connector 1991"/>
            <p:cNvCxnSpPr>
              <a:stCxn id="1991" idx="2"/>
              <a:endCxn id="1993" idx="0"/>
            </p:cNvCxnSpPr>
            <p:nvPr/>
          </p:nvCxnSpPr>
          <p:spPr>
            <a:xfrm>
              <a:off x="6951321" y="7408347"/>
              <a:ext cx="0" cy="1026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3" name="Rectangle 1992"/>
                <p:cNvSpPr/>
                <p:nvPr/>
              </p:nvSpPr>
              <p:spPr>
                <a:xfrm>
                  <a:off x="6872084" y="751102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93" name="Rectangle 19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84" y="7511026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4" name="Straight Arrow Connector 1993"/>
            <p:cNvCxnSpPr>
              <a:endCxn id="1993" idx="1"/>
            </p:cNvCxnSpPr>
            <p:nvPr/>
          </p:nvCxnSpPr>
          <p:spPr>
            <a:xfrm>
              <a:off x="6773569" y="7586379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5" name="Rectangle 1994"/>
                <p:cNvSpPr/>
                <p:nvPr/>
              </p:nvSpPr>
              <p:spPr>
                <a:xfrm>
                  <a:off x="7651209" y="750567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95" name="Rectangle 19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1209" y="7505671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6" name="Rectangle 1995"/>
                <p:cNvSpPr/>
                <p:nvPr/>
              </p:nvSpPr>
              <p:spPr>
                <a:xfrm>
                  <a:off x="7907228" y="750651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96" name="Rectangle 19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228" y="7506514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7" name="Straight Arrow Connector 1996"/>
            <p:cNvCxnSpPr>
              <a:stCxn id="1995" idx="3"/>
              <a:endCxn id="1996" idx="1"/>
            </p:cNvCxnSpPr>
            <p:nvPr/>
          </p:nvCxnSpPr>
          <p:spPr>
            <a:xfrm>
              <a:off x="7809681" y="7581024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8" name="Rectangle 1997"/>
                <p:cNvSpPr/>
                <p:nvPr/>
              </p:nvSpPr>
              <p:spPr>
                <a:xfrm>
                  <a:off x="8170149" y="750825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98" name="Rectangle 19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49" y="7508253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9" name="Straight Arrow Connector 1998"/>
            <p:cNvCxnSpPr>
              <a:stCxn id="1996" idx="3"/>
            </p:cNvCxnSpPr>
            <p:nvPr/>
          </p:nvCxnSpPr>
          <p:spPr>
            <a:xfrm flipV="1">
              <a:off x="8065701" y="7581010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0" name="Straight Arrow Connector 1999"/>
            <p:cNvCxnSpPr>
              <a:stCxn id="2005" idx="2"/>
              <a:endCxn id="1995" idx="0"/>
            </p:cNvCxnSpPr>
            <p:nvPr/>
          </p:nvCxnSpPr>
          <p:spPr>
            <a:xfrm>
              <a:off x="7726454" y="7408347"/>
              <a:ext cx="3992" cy="97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1" name="Straight Arrow Connector 2000"/>
            <p:cNvCxnSpPr>
              <a:stCxn id="2007" idx="2"/>
              <a:endCxn id="1996" idx="0"/>
            </p:cNvCxnSpPr>
            <p:nvPr/>
          </p:nvCxnSpPr>
          <p:spPr>
            <a:xfrm>
              <a:off x="7982473" y="7408347"/>
              <a:ext cx="3992" cy="981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" name="Straight Arrow Connector 2001"/>
            <p:cNvCxnSpPr>
              <a:stCxn id="2009" idx="2"/>
              <a:endCxn id="1998" idx="0"/>
            </p:cNvCxnSpPr>
            <p:nvPr/>
          </p:nvCxnSpPr>
          <p:spPr>
            <a:xfrm>
              <a:off x="8245394" y="7408347"/>
              <a:ext cx="3992" cy="99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3" name="Straight Arrow Connector 2002"/>
            <p:cNvCxnSpPr/>
            <p:nvPr/>
          </p:nvCxnSpPr>
          <p:spPr>
            <a:xfrm flipV="1">
              <a:off x="7552435" y="7330793"/>
              <a:ext cx="94781" cy="1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Straight Arrow Connector 2003"/>
            <p:cNvCxnSpPr>
              <a:endCxn id="1995" idx="1"/>
            </p:cNvCxnSpPr>
            <p:nvPr/>
          </p:nvCxnSpPr>
          <p:spPr>
            <a:xfrm flipV="1">
              <a:off x="7549520" y="7581024"/>
              <a:ext cx="101689" cy="2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5" name="Rectangle 2004"/>
            <p:cNvSpPr/>
            <p:nvPr/>
          </p:nvSpPr>
          <p:spPr>
            <a:xfrm>
              <a:off x="7647217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06" name="Straight Arrow Connector 2005"/>
            <p:cNvCxnSpPr>
              <a:stCxn id="2005" idx="3"/>
              <a:endCxn id="2007" idx="1"/>
            </p:cNvCxnSpPr>
            <p:nvPr/>
          </p:nvCxnSpPr>
          <p:spPr>
            <a:xfrm>
              <a:off x="7805690" y="7332994"/>
              <a:ext cx="975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7" name="Rectangle 2006"/>
            <p:cNvSpPr/>
            <p:nvPr/>
          </p:nvSpPr>
          <p:spPr>
            <a:xfrm>
              <a:off x="7903236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08" name="Straight Arrow Connector 2007"/>
            <p:cNvCxnSpPr/>
            <p:nvPr/>
          </p:nvCxnSpPr>
          <p:spPr>
            <a:xfrm flipV="1">
              <a:off x="8061708" y="7330793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9" name="Rectangle 2008"/>
            <p:cNvSpPr/>
            <p:nvPr/>
          </p:nvSpPr>
          <p:spPr>
            <a:xfrm>
              <a:off x="8166157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10" name="Straight Arrow Connector 2009"/>
            <p:cNvCxnSpPr/>
            <p:nvPr/>
          </p:nvCxnSpPr>
          <p:spPr>
            <a:xfrm>
              <a:off x="8332910" y="7330793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1" name="Rectangle 2010"/>
            <p:cNvSpPr/>
            <p:nvPr/>
          </p:nvSpPr>
          <p:spPr>
            <a:xfrm>
              <a:off x="8427993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12" name="Straight Arrow Connector 2011"/>
            <p:cNvCxnSpPr>
              <a:stCxn id="2011" idx="2"/>
              <a:endCxn id="2013" idx="0"/>
            </p:cNvCxnSpPr>
            <p:nvPr/>
          </p:nvCxnSpPr>
          <p:spPr>
            <a:xfrm>
              <a:off x="8507230" y="7408347"/>
              <a:ext cx="1099" cy="986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3" name="Rectangle 2012"/>
                <p:cNvSpPr/>
                <p:nvPr/>
              </p:nvSpPr>
              <p:spPr>
                <a:xfrm>
                  <a:off x="8429092" y="750697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13" name="Rectangle 20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092" y="7506975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4" name="Straight Arrow Connector 2013"/>
            <p:cNvCxnSpPr>
              <a:stCxn id="1998" idx="3"/>
              <a:endCxn id="2013" idx="1"/>
            </p:cNvCxnSpPr>
            <p:nvPr/>
          </p:nvCxnSpPr>
          <p:spPr>
            <a:xfrm flipV="1">
              <a:off x="8328622" y="7582328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Straight Arrow Connector 2014"/>
            <p:cNvCxnSpPr/>
            <p:nvPr/>
          </p:nvCxnSpPr>
          <p:spPr>
            <a:xfrm>
              <a:off x="7032373" y="7330793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6" name="Rectangle 2015"/>
            <p:cNvSpPr/>
            <p:nvPr/>
          </p:nvSpPr>
          <p:spPr>
            <a:xfrm>
              <a:off x="7129920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17" name="Straight Arrow Connector 2016"/>
            <p:cNvCxnSpPr>
              <a:stCxn id="2016" idx="2"/>
              <a:endCxn id="2018" idx="0"/>
            </p:cNvCxnSpPr>
            <p:nvPr/>
          </p:nvCxnSpPr>
          <p:spPr>
            <a:xfrm>
              <a:off x="7209157" y="7408347"/>
              <a:ext cx="1117" cy="99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8" name="Rectangle 2017"/>
                <p:cNvSpPr/>
                <p:nvPr/>
              </p:nvSpPr>
              <p:spPr>
                <a:xfrm>
                  <a:off x="7131037" y="750793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18" name="Rectangle 20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037" y="7507934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9" name="Straight Arrow Connector 2018"/>
            <p:cNvCxnSpPr>
              <a:endCxn id="2018" idx="1"/>
            </p:cNvCxnSpPr>
            <p:nvPr/>
          </p:nvCxnSpPr>
          <p:spPr>
            <a:xfrm>
              <a:off x="7033491" y="7582444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0" name="Straight Arrow Connector 2019"/>
            <p:cNvCxnSpPr>
              <a:stCxn id="2016" idx="3"/>
              <a:endCxn id="2021" idx="1"/>
            </p:cNvCxnSpPr>
            <p:nvPr/>
          </p:nvCxnSpPr>
          <p:spPr>
            <a:xfrm>
              <a:off x="7288393" y="7332994"/>
              <a:ext cx="1007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1" name="Rectangle 2020"/>
            <p:cNvSpPr/>
            <p:nvPr/>
          </p:nvSpPr>
          <p:spPr>
            <a:xfrm>
              <a:off x="7389151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22" name="Straight Arrow Connector 2021"/>
            <p:cNvCxnSpPr>
              <a:stCxn id="2021" idx="2"/>
              <a:endCxn id="2023" idx="0"/>
            </p:cNvCxnSpPr>
            <p:nvPr/>
          </p:nvCxnSpPr>
          <p:spPr>
            <a:xfrm>
              <a:off x="7468388" y="7408347"/>
              <a:ext cx="1117" cy="987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3" name="Rectangle 2022"/>
                <p:cNvSpPr/>
                <p:nvPr/>
              </p:nvSpPr>
              <p:spPr>
                <a:xfrm>
                  <a:off x="7390268" y="750707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23" name="Rectangle 20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268" y="7507078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4" name="Straight Arrow Connector 2023"/>
            <p:cNvCxnSpPr>
              <a:stCxn id="2018" idx="3"/>
              <a:endCxn id="2023" idx="1"/>
            </p:cNvCxnSpPr>
            <p:nvPr/>
          </p:nvCxnSpPr>
          <p:spPr>
            <a:xfrm flipV="1">
              <a:off x="7289510" y="7582431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5" name="Straight Arrow Connector 2024"/>
            <p:cNvCxnSpPr/>
            <p:nvPr/>
          </p:nvCxnSpPr>
          <p:spPr>
            <a:xfrm>
              <a:off x="8589010" y="7330793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6" name="Rectangle 2025"/>
            <p:cNvSpPr/>
            <p:nvPr/>
          </p:nvSpPr>
          <p:spPr>
            <a:xfrm>
              <a:off x="8684093" y="7257641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27" name="Straight Arrow Connector 2026"/>
            <p:cNvCxnSpPr>
              <a:stCxn id="2026" idx="2"/>
              <a:endCxn id="2028" idx="0"/>
            </p:cNvCxnSpPr>
            <p:nvPr/>
          </p:nvCxnSpPr>
          <p:spPr>
            <a:xfrm>
              <a:off x="8763330" y="7408347"/>
              <a:ext cx="0" cy="1041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8" name="Rectangle 2027"/>
                <p:cNvSpPr/>
                <p:nvPr/>
              </p:nvSpPr>
              <p:spPr>
                <a:xfrm>
                  <a:off x="8684093" y="751254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28" name="Rectangle 20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093" y="7512541"/>
                  <a:ext cx="158473" cy="150706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9" name="Straight Arrow Connector 2028"/>
            <p:cNvCxnSpPr>
              <a:endCxn id="2028" idx="1"/>
            </p:cNvCxnSpPr>
            <p:nvPr/>
          </p:nvCxnSpPr>
          <p:spPr>
            <a:xfrm>
              <a:off x="8585578" y="7587894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0" name="Rectangle 2029"/>
                <p:cNvSpPr/>
                <p:nvPr/>
              </p:nvSpPr>
              <p:spPr>
                <a:xfrm>
                  <a:off x="6878991" y="813660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30" name="Rectangle 20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991" y="8136609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1" name="Straight Arrow Connector 2030"/>
            <p:cNvCxnSpPr>
              <a:endCxn id="2030" idx="1"/>
            </p:cNvCxnSpPr>
            <p:nvPr/>
          </p:nvCxnSpPr>
          <p:spPr>
            <a:xfrm>
              <a:off x="6781443" y="821111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2" name="Rectangle 2031"/>
                <p:cNvSpPr/>
                <p:nvPr/>
              </p:nvSpPr>
              <p:spPr>
                <a:xfrm>
                  <a:off x="7138221" y="8135752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32" name="Rectangle 20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221" y="8135752"/>
                  <a:ext cx="158473" cy="150706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714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3" name="Straight Arrow Connector 2032"/>
            <p:cNvCxnSpPr>
              <a:stCxn id="2030" idx="3"/>
              <a:endCxn id="2032" idx="1"/>
            </p:cNvCxnSpPr>
            <p:nvPr/>
          </p:nvCxnSpPr>
          <p:spPr>
            <a:xfrm flipV="1">
              <a:off x="7037464" y="8211105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4" name="Straight Arrow Connector 2033"/>
            <p:cNvCxnSpPr>
              <a:stCxn id="2037" idx="2"/>
              <a:endCxn id="2030" idx="0"/>
            </p:cNvCxnSpPr>
            <p:nvPr/>
          </p:nvCxnSpPr>
          <p:spPr>
            <a:xfrm>
              <a:off x="6954236" y="8030139"/>
              <a:ext cx="3992" cy="106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5" name="Straight Arrow Connector 2034"/>
            <p:cNvCxnSpPr>
              <a:stCxn id="2039" idx="2"/>
              <a:endCxn id="2032" idx="0"/>
            </p:cNvCxnSpPr>
            <p:nvPr/>
          </p:nvCxnSpPr>
          <p:spPr>
            <a:xfrm>
              <a:off x="7213466" y="8030139"/>
              <a:ext cx="3992" cy="105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6" name="Straight Arrow Connector 2035"/>
            <p:cNvCxnSpPr/>
            <p:nvPr/>
          </p:nvCxnSpPr>
          <p:spPr>
            <a:xfrm>
              <a:off x="6777451" y="79617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7" name="Rectangle 2036"/>
            <p:cNvSpPr/>
            <p:nvPr/>
          </p:nvSpPr>
          <p:spPr>
            <a:xfrm>
              <a:off x="6874999" y="7879433"/>
              <a:ext cx="158473" cy="15070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38" name="Straight Arrow Connector 2037"/>
            <p:cNvCxnSpPr/>
            <p:nvPr/>
          </p:nvCxnSpPr>
          <p:spPr>
            <a:xfrm flipV="1">
              <a:off x="7033471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9" name="Rectangle 2038"/>
            <p:cNvSpPr/>
            <p:nvPr/>
          </p:nvSpPr>
          <p:spPr>
            <a:xfrm>
              <a:off x="7134229" y="7879433"/>
              <a:ext cx="158473" cy="15070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40" name="Straight Arrow Connector 2039"/>
            <p:cNvCxnSpPr/>
            <p:nvPr/>
          </p:nvCxnSpPr>
          <p:spPr>
            <a:xfrm>
              <a:off x="7300981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1" name="Rectangle 2040"/>
            <p:cNvSpPr/>
            <p:nvPr/>
          </p:nvSpPr>
          <p:spPr>
            <a:xfrm>
              <a:off x="7400246" y="7879433"/>
              <a:ext cx="898144" cy="150706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2" name="Rectangle 2041"/>
                <p:cNvSpPr/>
                <p:nvPr/>
              </p:nvSpPr>
              <p:spPr>
                <a:xfrm>
                  <a:off x="7399392" y="813103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42" name="Rectangle 20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392" y="8131030"/>
                  <a:ext cx="158473" cy="150706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14286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3" name="Rectangle 2042"/>
                <p:cNvSpPr/>
                <p:nvPr/>
              </p:nvSpPr>
              <p:spPr>
                <a:xfrm>
                  <a:off x="7643592" y="813103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43" name="Rectangle 20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3592" y="8131030"/>
                  <a:ext cx="158473" cy="150706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4286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4" name="Rectangle 2043"/>
                <p:cNvSpPr/>
                <p:nvPr/>
              </p:nvSpPr>
              <p:spPr>
                <a:xfrm>
                  <a:off x="7892413" y="813103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44" name="Rectangle 20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2413" y="8131030"/>
                  <a:ext cx="158473" cy="15070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 l="-17857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5" name="Rectangle 2044"/>
                <p:cNvSpPr/>
                <p:nvPr/>
              </p:nvSpPr>
              <p:spPr>
                <a:xfrm>
                  <a:off x="8134489" y="813103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45" name="Rectangle 20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489" y="8131030"/>
                  <a:ext cx="158473" cy="150706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l="-3571" r="-7143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6" name="Rectangle 2045"/>
                <p:cNvSpPr/>
                <p:nvPr/>
              </p:nvSpPr>
              <p:spPr>
                <a:xfrm>
                  <a:off x="8670505" y="813213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46" name="Rectangle 20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505" y="8132135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7" name="Straight Arrow Connector 2046"/>
            <p:cNvCxnSpPr/>
            <p:nvPr/>
          </p:nvCxnSpPr>
          <p:spPr>
            <a:xfrm>
              <a:off x="7973865" y="8033281"/>
              <a:ext cx="3867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Arrow Connector 2047"/>
            <p:cNvCxnSpPr>
              <a:stCxn id="2049" idx="2"/>
              <a:endCxn id="2046" idx="0"/>
            </p:cNvCxnSpPr>
            <p:nvPr/>
          </p:nvCxnSpPr>
          <p:spPr>
            <a:xfrm>
              <a:off x="8745749" y="8030139"/>
              <a:ext cx="3993" cy="101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" name="Rectangle 2048"/>
            <p:cNvSpPr/>
            <p:nvPr/>
          </p:nvSpPr>
          <p:spPr>
            <a:xfrm>
              <a:off x="8666512" y="78794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50" name="Straight Arrow Connector 2049"/>
            <p:cNvCxnSpPr/>
            <p:nvPr/>
          </p:nvCxnSpPr>
          <p:spPr>
            <a:xfrm>
              <a:off x="8211003" y="8033281"/>
              <a:ext cx="0" cy="101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Arrow Connector 2050"/>
            <p:cNvCxnSpPr/>
            <p:nvPr/>
          </p:nvCxnSpPr>
          <p:spPr>
            <a:xfrm>
              <a:off x="7727182" y="8033281"/>
              <a:ext cx="1728" cy="100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Straight Arrow Connector 2051"/>
            <p:cNvCxnSpPr/>
            <p:nvPr/>
          </p:nvCxnSpPr>
          <p:spPr>
            <a:xfrm>
              <a:off x="7477771" y="8033281"/>
              <a:ext cx="0" cy="998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3" name="Rectangle 2052"/>
                <p:cNvSpPr/>
                <p:nvPr/>
              </p:nvSpPr>
              <p:spPr>
                <a:xfrm>
                  <a:off x="8404257" y="813186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53" name="Rectangle 2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257" y="8131861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54" name="Straight Arrow Connector 2053"/>
            <p:cNvCxnSpPr>
              <a:endCxn id="2053" idx="1"/>
            </p:cNvCxnSpPr>
            <p:nvPr/>
          </p:nvCxnSpPr>
          <p:spPr>
            <a:xfrm flipV="1">
              <a:off x="8303500" y="8207214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/>
            <p:cNvCxnSpPr>
              <a:stCxn id="2057" idx="2"/>
              <a:endCxn id="2053" idx="0"/>
            </p:cNvCxnSpPr>
            <p:nvPr/>
          </p:nvCxnSpPr>
          <p:spPr>
            <a:xfrm>
              <a:off x="8479502" y="8030139"/>
              <a:ext cx="3992" cy="1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/>
            <p:cNvCxnSpPr/>
            <p:nvPr/>
          </p:nvCxnSpPr>
          <p:spPr>
            <a:xfrm flipV="1">
              <a:off x="8299507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7" name="Rectangle 2056"/>
            <p:cNvSpPr/>
            <p:nvPr/>
          </p:nvSpPr>
          <p:spPr>
            <a:xfrm>
              <a:off x="8400265" y="7879433"/>
              <a:ext cx="158473" cy="15070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58" name="Straight Arrow Connector 2057"/>
            <p:cNvCxnSpPr/>
            <p:nvPr/>
          </p:nvCxnSpPr>
          <p:spPr>
            <a:xfrm>
              <a:off x="8567017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Arrow Connector 2058"/>
            <p:cNvCxnSpPr>
              <a:stCxn id="2053" idx="3"/>
            </p:cNvCxnSpPr>
            <p:nvPr/>
          </p:nvCxnSpPr>
          <p:spPr>
            <a:xfrm flipV="1">
              <a:off x="8562730" y="8205936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0" name="Rectangle 2059"/>
                <p:cNvSpPr/>
                <p:nvPr/>
              </p:nvSpPr>
              <p:spPr>
                <a:xfrm>
                  <a:off x="4810672" y="8135585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60" name="Rectangle 20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672" y="8135585"/>
                  <a:ext cx="158473" cy="150706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1" name="Rectangle 2060"/>
                <p:cNvSpPr/>
                <p:nvPr/>
              </p:nvSpPr>
              <p:spPr>
                <a:xfrm>
                  <a:off x="5066691" y="813642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61" name="Rectangle 20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691" y="8136428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2" name="Straight Arrow Connector 2061"/>
            <p:cNvCxnSpPr>
              <a:stCxn id="2060" idx="3"/>
              <a:endCxn id="2061" idx="1"/>
            </p:cNvCxnSpPr>
            <p:nvPr/>
          </p:nvCxnSpPr>
          <p:spPr>
            <a:xfrm>
              <a:off x="4969143" y="8210938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3" name="Rectangle 2062"/>
                <p:cNvSpPr/>
                <p:nvPr/>
              </p:nvSpPr>
              <p:spPr>
                <a:xfrm>
                  <a:off x="5325921" y="813557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63" name="Rectangle 20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921" y="8135571"/>
                  <a:ext cx="158473" cy="15070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714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4" name="Straight Arrow Connector 2063"/>
            <p:cNvCxnSpPr>
              <a:stCxn id="2061" idx="3"/>
              <a:endCxn id="2063" idx="1"/>
            </p:cNvCxnSpPr>
            <p:nvPr/>
          </p:nvCxnSpPr>
          <p:spPr>
            <a:xfrm flipV="1">
              <a:off x="5225164" y="8210924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Arrow Connector 2064"/>
            <p:cNvCxnSpPr>
              <a:stCxn id="2068" idx="2"/>
              <a:endCxn id="2060" idx="0"/>
            </p:cNvCxnSpPr>
            <p:nvPr/>
          </p:nvCxnSpPr>
          <p:spPr>
            <a:xfrm>
              <a:off x="4885916" y="8030139"/>
              <a:ext cx="3993" cy="1054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Arrow Connector 2065"/>
            <p:cNvCxnSpPr>
              <a:stCxn id="2070" idx="2"/>
              <a:endCxn id="2061" idx="0"/>
            </p:cNvCxnSpPr>
            <p:nvPr/>
          </p:nvCxnSpPr>
          <p:spPr>
            <a:xfrm>
              <a:off x="5141936" y="8030139"/>
              <a:ext cx="3992" cy="106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Arrow Connector 2066"/>
            <p:cNvCxnSpPr>
              <a:stCxn id="2072" idx="2"/>
              <a:endCxn id="2063" idx="0"/>
            </p:cNvCxnSpPr>
            <p:nvPr/>
          </p:nvCxnSpPr>
          <p:spPr>
            <a:xfrm>
              <a:off x="5401166" y="8030139"/>
              <a:ext cx="3992" cy="1054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/>
            <p:cNvSpPr/>
            <p:nvPr/>
          </p:nvSpPr>
          <p:spPr>
            <a:xfrm>
              <a:off x="4806679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69" name="Straight Arrow Connector 2068"/>
            <p:cNvCxnSpPr/>
            <p:nvPr/>
          </p:nvCxnSpPr>
          <p:spPr>
            <a:xfrm>
              <a:off x="4965151" y="79617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0" name="Rectangle 2069"/>
            <p:cNvSpPr/>
            <p:nvPr/>
          </p:nvSpPr>
          <p:spPr>
            <a:xfrm>
              <a:off x="5062699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71" name="Straight Arrow Connector 2070"/>
            <p:cNvCxnSpPr/>
            <p:nvPr/>
          </p:nvCxnSpPr>
          <p:spPr>
            <a:xfrm flipV="1">
              <a:off x="5221171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2" name="Rectangle 2071"/>
            <p:cNvSpPr/>
            <p:nvPr/>
          </p:nvSpPr>
          <p:spPr>
            <a:xfrm>
              <a:off x="5321929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/>
                <p:cNvSpPr/>
                <p:nvPr/>
              </p:nvSpPr>
              <p:spPr>
                <a:xfrm>
                  <a:off x="4544424" y="8135311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73" name="Rectangle 20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424" y="8135311"/>
                  <a:ext cx="158473" cy="15070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3571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4" name="Straight Arrow Connector 2073"/>
            <p:cNvCxnSpPr>
              <a:endCxn id="2073" idx="1"/>
            </p:cNvCxnSpPr>
            <p:nvPr/>
          </p:nvCxnSpPr>
          <p:spPr>
            <a:xfrm flipV="1">
              <a:off x="4443667" y="8210664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Arrow Connector 2074"/>
            <p:cNvCxnSpPr>
              <a:stCxn id="2077" idx="2"/>
              <a:endCxn id="2073" idx="0"/>
            </p:cNvCxnSpPr>
            <p:nvPr/>
          </p:nvCxnSpPr>
          <p:spPr>
            <a:xfrm>
              <a:off x="4619669" y="8030139"/>
              <a:ext cx="3992" cy="1051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Arrow Connector 2075"/>
            <p:cNvCxnSpPr/>
            <p:nvPr/>
          </p:nvCxnSpPr>
          <p:spPr>
            <a:xfrm flipV="1">
              <a:off x="4439674" y="79617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7" name="Rectangle 2076"/>
            <p:cNvSpPr/>
            <p:nvPr/>
          </p:nvSpPr>
          <p:spPr>
            <a:xfrm>
              <a:off x="4540432" y="7879433"/>
              <a:ext cx="158473" cy="1507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78" name="Straight Arrow Connector 2077"/>
            <p:cNvCxnSpPr/>
            <p:nvPr/>
          </p:nvCxnSpPr>
          <p:spPr>
            <a:xfrm>
              <a:off x="4707184" y="79617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Arrow Connector 2078"/>
            <p:cNvCxnSpPr>
              <a:stCxn id="2073" idx="3"/>
            </p:cNvCxnSpPr>
            <p:nvPr/>
          </p:nvCxnSpPr>
          <p:spPr>
            <a:xfrm flipV="1">
              <a:off x="4702897" y="8209386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0" name="Rectangle 2079"/>
                <p:cNvSpPr/>
                <p:nvPr/>
              </p:nvSpPr>
              <p:spPr>
                <a:xfrm>
                  <a:off x="5300352" y="8821634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80" name="Rectangle 20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352" y="8821634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1" name="Straight Arrow Connector 2080"/>
            <p:cNvCxnSpPr>
              <a:stCxn id="2080" idx="3"/>
            </p:cNvCxnSpPr>
            <p:nvPr/>
          </p:nvCxnSpPr>
          <p:spPr>
            <a:xfrm>
              <a:off x="5458823" y="8896987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Arrow Connector 2081"/>
            <p:cNvCxnSpPr>
              <a:stCxn id="2083" idx="2"/>
              <a:endCxn id="2080" idx="0"/>
            </p:cNvCxnSpPr>
            <p:nvPr/>
          </p:nvCxnSpPr>
          <p:spPr>
            <a:xfrm>
              <a:off x="5375596" y="8715939"/>
              <a:ext cx="3993" cy="105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Rectangle 2082"/>
            <p:cNvSpPr/>
            <p:nvPr/>
          </p:nvSpPr>
          <p:spPr>
            <a:xfrm>
              <a:off x="5296359" y="8565233"/>
              <a:ext cx="158473" cy="150706"/>
            </a:xfrm>
            <a:prstGeom prst="rect">
              <a:avLst/>
            </a:prstGeom>
            <a:solidFill>
              <a:srgbClr val="843C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5454831" y="86475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5" name="Rectangle 2084"/>
                <p:cNvSpPr/>
                <p:nvPr/>
              </p:nvSpPr>
              <p:spPr>
                <a:xfrm>
                  <a:off x="5034104" y="882136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85" name="Rectangle 20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104" y="8821360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6" name="Straight Arrow Connector 2085"/>
            <p:cNvCxnSpPr>
              <a:stCxn id="2087" idx="2"/>
              <a:endCxn id="2085" idx="0"/>
            </p:cNvCxnSpPr>
            <p:nvPr/>
          </p:nvCxnSpPr>
          <p:spPr>
            <a:xfrm>
              <a:off x="5109349" y="8715939"/>
              <a:ext cx="3992" cy="1054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7" name="Rectangle 2086"/>
            <p:cNvSpPr/>
            <p:nvPr/>
          </p:nvSpPr>
          <p:spPr>
            <a:xfrm>
              <a:off x="5030112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088" name="Straight Arrow Connector 2087"/>
            <p:cNvCxnSpPr/>
            <p:nvPr/>
          </p:nvCxnSpPr>
          <p:spPr>
            <a:xfrm>
              <a:off x="5196864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Arrow Connector 2088"/>
            <p:cNvCxnSpPr>
              <a:stCxn id="2085" idx="3"/>
            </p:cNvCxnSpPr>
            <p:nvPr/>
          </p:nvCxnSpPr>
          <p:spPr>
            <a:xfrm flipV="1">
              <a:off x="5192577" y="8895435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0" name="Rectangle 2089"/>
                <p:cNvSpPr/>
                <p:nvPr/>
              </p:nvSpPr>
              <p:spPr>
                <a:xfrm>
                  <a:off x="7379481" y="882132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90" name="Rectangle 20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481" y="8821326"/>
                  <a:ext cx="158473" cy="15070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1" name="Rectangle 2090"/>
                <p:cNvSpPr/>
                <p:nvPr/>
              </p:nvSpPr>
              <p:spPr>
                <a:xfrm>
                  <a:off x="7635500" y="882216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91" name="Rectangle 20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500" y="8822169"/>
                  <a:ext cx="158473" cy="150706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92" name="Straight Arrow Connector 2091"/>
            <p:cNvCxnSpPr>
              <a:stCxn id="2090" idx="3"/>
              <a:endCxn id="2091" idx="1"/>
            </p:cNvCxnSpPr>
            <p:nvPr/>
          </p:nvCxnSpPr>
          <p:spPr>
            <a:xfrm>
              <a:off x="7537953" y="889667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3" name="Rectangle 2092"/>
                <p:cNvSpPr/>
                <p:nvPr/>
              </p:nvSpPr>
              <p:spPr>
                <a:xfrm>
                  <a:off x="7898421" y="8823908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93" name="Rectangle 20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8421" y="8823908"/>
                  <a:ext cx="158473" cy="150706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94" name="Straight Arrow Connector 2093"/>
            <p:cNvCxnSpPr>
              <a:stCxn id="2091" idx="3"/>
            </p:cNvCxnSpPr>
            <p:nvPr/>
          </p:nvCxnSpPr>
          <p:spPr>
            <a:xfrm flipV="1">
              <a:off x="7793973" y="8896665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Arrow Connector 2094"/>
            <p:cNvCxnSpPr>
              <a:stCxn id="2100" idx="2"/>
              <a:endCxn id="2090" idx="0"/>
            </p:cNvCxnSpPr>
            <p:nvPr/>
          </p:nvCxnSpPr>
          <p:spPr>
            <a:xfrm>
              <a:off x="7454726" y="8715939"/>
              <a:ext cx="3992" cy="105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6" name="Straight Arrow Connector 2095"/>
            <p:cNvCxnSpPr>
              <a:stCxn id="2102" idx="2"/>
              <a:endCxn id="2091" idx="0"/>
            </p:cNvCxnSpPr>
            <p:nvPr/>
          </p:nvCxnSpPr>
          <p:spPr>
            <a:xfrm>
              <a:off x="7710745" y="8715939"/>
              <a:ext cx="3992" cy="1062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Straight Arrow Connector 2096"/>
            <p:cNvCxnSpPr>
              <a:stCxn id="2104" idx="2"/>
              <a:endCxn id="2093" idx="0"/>
            </p:cNvCxnSpPr>
            <p:nvPr/>
          </p:nvCxnSpPr>
          <p:spPr>
            <a:xfrm>
              <a:off x="7973666" y="8715939"/>
              <a:ext cx="3992" cy="1079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Arrow Connector 2097"/>
            <p:cNvCxnSpPr/>
            <p:nvPr/>
          </p:nvCxnSpPr>
          <p:spPr>
            <a:xfrm flipV="1">
              <a:off x="7280707" y="8647529"/>
              <a:ext cx="94781" cy="1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Straight Arrow Connector 2098"/>
            <p:cNvCxnSpPr>
              <a:endCxn id="2090" idx="1"/>
            </p:cNvCxnSpPr>
            <p:nvPr/>
          </p:nvCxnSpPr>
          <p:spPr>
            <a:xfrm flipV="1">
              <a:off x="7277792" y="8896679"/>
              <a:ext cx="101689" cy="2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Rectangle 2099"/>
            <p:cNvSpPr/>
            <p:nvPr/>
          </p:nvSpPr>
          <p:spPr>
            <a:xfrm>
              <a:off x="7375489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01" name="Straight Arrow Connector 2100"/>
            <p:cNvCxnSpPr/>
            <p:nvPr/>
          </p:nvCxnSpPr>
          <p:spPr>
            <a:xfrm>
              <a:off x="7533960" y="86475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2" name="Rectangle 2101"/>
            <p:cNvSpPr/>
            <p:nvPr/>
          </p:nvSpPr>
          <p:spPr>
            <a:xfrm>
              <a:off x="7631508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03" name="Straight Arrow Connector 2102"/>
            <p:cNvCxnSpPr/>
            <p:nvPr/>
          </p:nvCxnSpPr>
          <p:spPr>
            <a:xfrm flipV="1">
              <a:off x="7789980" y="86475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4" name="Rectangle 2103"/>
            <p:cNvSpPr/>
            <p:nvPr/>
          </p:nvSpPr>
          <p:spPr>
            <a:xfrm>
              <a:off x="7894429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105" name="Straight Arrow Connector 2104"/>
            <p:cNvCxnSpPr/>
            <p:nvPr/>
          </p:nvCxnSpPr>
          <p:spPr>
            <a:xfrm>
              <a:off x="8061182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105"/>
            <p:cNvSpPr/>
            <p:nvPr/>
          </p:nvSpPr>
          <p:spPr>
            <a:xfrm>
              <a:off x="8156265" y="8565233"/>
              <a:ext cx="158473" cy="1507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107" name="Straight Arrow Connector 2106"/>
            <p:cNvCxnSpPr>
              <a:stCxn id="2106" idx="2"/>
              <a:endCxn id="2108" idx="0"/>
            </p:cNvCxnSpPr>
            <p:nvPr/>
          </p:nvCxnSpPr>
          <p:spPr>
            <a:xfrm>
              <a:off x="8235502" y="8715939"/>
              <a:ext cx="1099" cy="10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8" name="Rectangle 2107"/>
                <p:cNvSpPr/>
                <p:nvPr/>
              </p:nvSpPr>
              <p:spPr>
                <a:xfrm>
                  <a:off x="8157364" y="8822630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08" name="Rectangle 2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7364" y="8822630"/>
                  <a:ext cx="158473" cy="15070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9" name="Straight Arrow Connector 2108"/>
            <p:cNvCxnSpPr>
              <a:stCxn id="2093" idx="3"/>
              <a:endCxn id="2108" idx="1"/>
            </p:cNvCxnSpPr>
            <p:nvPr/>
          </p:nvCxnSpPr>
          <p:spPr>
            <a:xfrm flipV="1">
              <a:off x="8056894" y="8897983"/>
              <a:ext cx="100470" cy="1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Straight Arrow Connector 2109"/>
            <p:cNvCxnSpPr/>
            <p:nvPr/>
          </p:nvCxnSpPr>
          <p:spPr>
            <a:xfrm>
              <a:off x="6760645" y="864752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1" name="Rectangle 2110"/>
            <p:cNvSpPr/>
            <p:nvPr/>
          </p:nvSpPr>
          <p:spPr>
            <a:xfrm>
              <a:off x="6858192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12" name="Straight Arrow Connector 2111"/>
            <p:cNvCxnSpPr>
              <a:stCxn id="2111" idx="2"/>
              <a:endCxn id="2113" idx="0"/>
            </p:cNvCxnSpPr>
            <p:nvPr/>
          </p:nvCxnSpPr>
          <p:spPr>
            <a:xfrm>
              <a:off x="6937429" y="8715939"/>
              <a:ext cx="1117" cy="1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3" name="Rectangle 2112"/>
                <p:cNvSpPr/>
                <p:nvPr/>
              </p:nvSpPr>
              <p:spPr>
                <a:xfrm>
                  <a:off x="6859309" y="8823589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13" name="Rectangle 2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309" y="8823589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14" name="Straight Arrow Connector 2113"/>
            <p:cNvCxnSpPr>
              <a:endCxn id="2113" idx="1"/>
            </p:cNvCxnSpPr>
            <p:nvPr/>
          </p:nvCxnSpPr>
          <p:spPr>
            <a:xfrm>
              <a:off x="6761763" y="8898099"/>
              <a:ext cx="97548" cy="8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5" name="Straight Arrow Connector 2114"/>
            <p:cNvCxnSpPr/>
            <p:nvPr/>
          </p:nvCxnSpPr>
          <p:spPr>
            <a:xfrm flipV="1">
              <a:off x="7016665" y="8647529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6" name="Rectangle 2115"/>
            <p:cNvSpPr/>
            <p:nvPr/>
          </p:nvSpPr>
          <p:spPr>
            <a:xfrm>
              <a:off x="7117423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17" name="Straight Arrow Connector 2116"/>
            <p:cNvCxnSpPr>
              <a:stCxn id="2116" idx="2"/>
              <a:endCxn id="2118" idx="0"/>
            </p:cNvCxnSpPr>
            <p:nvPr/>
          </p:nvCxnSpPr>
          <p:spPr>
            <a:xfrm>
              <a:off x="7196660" y="8715939"/>
              <a:ext cx="1117" cy="106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8" name="Rectangle 2117"/>
                <p:cNvSpPr/>
                <p:nvPr/>
              </p:nvSpPr>
              <p:spPr>
                <a:xfrm>
                  <a:off x="7118540" y="8822733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18" name="Rectangle 2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540" y="8822733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19" name="Straight Arrow Connector 2118"/>
            <p:cNvCxnSpPr>
              <a:stCxn id="2113" idx="3"/>
              <a:endCxn id="2118" idx="1"/>
            </p:cNvCxnSpPr>
            <p:nvPr/>
          </p:nvCxnSpPr>
          <p:spPr>
            <a:xfrm flipV="1">
              <a:off x="7017782" y="8898086"/>
              <a:ext cx="100758" cy="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0" name="Straight Arrow Connector 2119"/>
            <p:cNvCxnSpPr/>
            <p:nvPr/>
          </p:nvCxnSpPr>
          <p:spPr>
            <a:xfrm>
              <a:off x="8317282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1" name="Rectangle 2120"/>
            <p:cNvSpPr/>
            <p:nvPr/>
          </p:nvSpPr>
          <p:spPr>
            <a:xfrm>
              <a:off x="8412365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122" name="Straight Arrow Connector 2121"/>
            <p:cNvCxnSpPr>
              <a:stCxn id="2121" idx="2"/>
              <a:endCxn id="2123" idx="0"/>
            </p:cNvCxnSpPr>
            <p:nvPr/>
          </p:nvCxnSpPr>
          <p:spPr>
            <a:xfrm>
              <a:off x="8491602" y="8715939"/>
              <a:ext cx="0" cy="1122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3" name="Rectangle 2122"/>
                <p:cNvSpPr/>
                <p:nvPr/>
              </p:nvSpPr>
              <p:spPr>
                <a:xfrm>
                  <a:off x="8412365" y="882819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23" name="Rectangle 2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365" y="8828196"/>
                  <a:ext cx="158473" cy="15070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3571" r="-357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4" name="Straight Arrow Connector 2123"/>
            <p:cNvCxnSpPr>
              <a:endCxn id="2123" idx="1"/>
            </p:cNvCxnSpPr>
            <p:nvPr/>
          </p:nvCxnSpPr>
          <p:spPr>
            <a:xfrm>
              <a:off x="8313850" y="8903549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Straight Arrow Connector 2124"/>
            <p:cNvCxnSpPr/>
            <p:nvPr/>
          </p:nvCxnSpPr>
          <p:spPr>
            <a:xfrm>
              <a:off x="8575119" y="8647529"/>
              <a:ext cx="950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6" name="Rectangle 2125"/>
            <p:cNvSpPr/>
            <p:nvPr/>
          </p:nvSpPr>
          <p:spPr>
            <a:xfrm>
              <a:off x="8670203" y="8565233"/>
              <a:ext cx="158473" cy="1507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127" name="Straight Arrow Connector 2126"/>
            <p:cNvCxnSpPr>
              <a:stCxn id="2126" idx="2"/>
              <a:endCxn id="2128" idx="0"/>
            </p:cNvCxnSpPr>
            <p:nvPr/>
          </p:nvCxnSpPr>
          <p:spPr>
            <a:xfrm>
              <a:off x="8749440" y="8715939"/>
              <a:ext cx="0" cy="1123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8" name="Rectangle 2127"/>
                <p:cNvSpPr/>
                <p:nvPr/>
              </p:nvSpPr>
              <p:spPr>
                <a:xfrm>
                  <a:off x="8670203" y="8828256"/>
                  <a:ext cx="158473" cy="150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28" name="Rectangle 2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203" y="8828256"/>
                  <a:ext cx="158473" cy="15070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3571" r="-714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9" name="Straight Arrow Connector 2128"/>
            <p:cNvCxnSpPr>
              <a:endCxn id="2128" idx="1"/>
            </p:cNvCxnSpPr>
            <p:nvPr/>
          </p:nvCxnSpPr>
          <p:spPr>
            <a:xfrm>
              <a:off x="8571688" y="8903609"/>
              <a:ext cx="985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1" name="Straight Arrow Connector 2130"/>
            <p:cNvCxnSpPr/>
            <p:nvPr/>
          </p:nvCxnSpPr>
          <p:spPr>
            <a:xfrm flipV="1">
              <a:off x="9192553" y="7494186"/>
              <a:ext cx="346590" cy="841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2" name="Straight Arrow Connector 2131"/>
            <p:cNvCxnSpPr/>
            <p:nvPr/>
          </p:nvCxnSpPr>
          <p:spPr>
            <a:xfrm>
              <a:off x="8922718" y="9454783"/>
              <a:ext cx="284686" cy="156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3" name="Straight Arrow Connector 2132"/>
            <p:cNvCxnSpPr/>
            <p:nvPr/>
          </p:nvCxnSpPr>
          <p:spPr>
            <a:xfrm>
              <a:off x="8922718" y="8642151"/>
              <a:ext cx="284686" cy="156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4" name="Straight Arrow Connector 2133"/>
            <p:cNvCxnSpPr/>
            <p:nvPr/>
          </p:nvCxnSpPr>
          <p:spPr>
            <a:xfrm>
              <a:off x="8922718" y="7947373"/>
              <a:ext cx="284686" cy="156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5" name="Straight Arrow Connector 2134"/>
            <p:cNvCxnSpPr/>
            <p:nvPr/>
          </p:nvCxnSpPr>
          <p:spPr>
            <a:xfrm>
              <a:off x="8922718" y="7333600"/>
              <a:ext cx="284686" cy="156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6" name="Straight Arrow Connector 2135"/>
            <p:cNvCxnSpPr/>
            <p:nvPr/>
          </p:nvCxnSpPr>
          <p:spPr>
            <a:xfrm>
              <a:off x="9199418" y="7330793"/>
              <a:ext cx="0" cy="2140828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7" name="Straight Arrow Connector 2136"/>
            <p:cNvCxnSpPr/>
            <p:nvPr/>
          </p:nvCxnSpPr>
          <p:spPr>
            <a:xfrm>
              <a:off x="9339528" y="9047210"/>
              <a:ext cx="199615" cy="3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8" name="Straight Arrow Connector 2137"/>
            <p:cNvCxnSpPr/>
            <p:nvPr/>
          </p:nvCxnSpPr>
          <p:spPr>
            <a:xfrm>
              <a:off x="8922718" y="9713517"/>
              <a:ext cx="416810" cy="1564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9" name="Straight Arrow Connector 2138"/>
            <p:cNvCxnSpPr/>
            <p:nvPr/>
          </p:nvCxnSpPr>
          <p:spPr>
            <a:xfrm>
              <a:off x="8922718" y="8900885"/>
              <a:ext cx="416810" cy="1564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0" name="Straight Arrow Connector 2139"/>
            <p:cNvCxnSpPr/>
            <p:nvPr/>
          </p:nvCxnSpPr>
          <p:spPr>
            <a:xfrm>
              <a:off x="8922718" y="8206107"/>
              <a:ext cx="416810" cy="1564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1" name="Straight Arrow Connector 2140"/>
            <p:cNvCxnSpPr/>
            <p:nvPr/>
          </p:nvCxnSpPr>
          <p:spPr>
            <a:xfrm>
              <a:off x="8922718" y="7592334"/>
              <a:ext cx="416810" cy="1564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2" name="Straight Arrow Connector 2141"/>
            <p:cNvCxnSpPr/>
            <p:nvPr/>
          </p:nvCxnSpPr>
          <p:spPr>
            <a:xfrm>
              <a:off x="9341664" y="7581211"/>
              <a:ext cx="3986" cy="2148787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2059" y="2169373"/>
            <a:ext cx="11671389" cy="35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691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Training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train part of generated DNA sequences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blipFill rotWithShape="0">
                <a:blip r:embed="rId2"/>
                <a:stretch>
                  <a:fillRect l="-2112" t="-855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77118"/>
              </a:xfrm>
              <a:prstGeom prst="rect">
                <a:avLst/>
              </a:prstGeom>
              <a:blipFill rotWithShape="0"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40" y="1506457"/>
            <a:ext cx="6939468" cy="4344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4408" y="2228671"/>
            <a:ext cx="194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Baum-Welch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TextBox 65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1" name="TextBox 6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2" name="Group 65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653" name="Rectangle 65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6" name="Rectangle 88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7" name="Rectangle 916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7" name="Rectangle 936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8" name="Rectangle 937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44264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3" name="TextBox 1582"/>
              <p:cNvSpPr txBox="1"/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Estimation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States and posterior probability are estimated for the test sequences</a:t>
                </a:r>
              </a:p>
            </p:txBody>
          </p:sp>
        </mc:Choice>
        <mc:Fallback xmlns="">
          <p:sp>
            <p:nvSpPr>
              <p:cNvPr id="1583" name="TextBox 15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879" t="-9639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800" y="3257545"/>
                <a:ext cx="2194673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49444" r="-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14" y="5054937"/>
                <a:ext cx="195781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6708" r="-2546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121907" y="2362336"/>
            <a:ext cx="213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2" y="6378774"/>
                <a:ext cx="2793613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62" y="3645415"/>
            <a:ext cx="4365861" cy="2733359"/>
          </a:xfrm>
          <a:prstGeom prst="rect">
            <a:avLst/>
          </a:prstGeom>
        </p:spPr>
      </p:pic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323" name="Rectangle 322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6" name="TextBox 5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7" name="Group 516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518" name="Rectangle 517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4996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Regulation of Genes</a:t>
            </a:r>
          </a:p>
          <a:p>
            <a:r>
              <a:rPr lang="en-US" dirty="0"/>
              <a:t>Finding Enhancers</a:t>
            </a:r>
          </a:p>
          <a:p>
            <a:r>
              <a:rPr lang="en-US" dirty="0"/>
              <a:t>Enhancers Structure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 </a:t>
            </a:r>
          </a:p>
        </p:txBody>
      </p:sp>
    </p:spTree>
    <p:extLst>
      <p:ext uri="{BB962C8B-B14F-4D97-AF65-F5344CB8AC3E}">
        <p14:creationId xmlns:p14="http://schemas.microsoft.com/office/powerpoint/2010/main" val="501049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62065" y="923731"/>
            <a:ext cx="8621486" cy="5682343"/>
            <a:chOff x="2495667" y="1500389"/>
            <a:chExt cx="7126022" cy="47165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67" y="1690688"/>
              <a:ext cx="5714520" cy="4526280"/>
            </a:xfrm>
            <a:prstGeom prst="rect">
              <a:avLst/>
            </a:prstGeom>
            <a:solidFill>
              <a:schemeClr val="bg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E36643D-EEA2-42A8-BBCF-DC12D9FC8BA4}"/>
                    </a:ext>
                  </a:extLst>
                </p:cNvPr>
                <p:cNvSpPr/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True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2E36643D-EEA2-42A8-BBCF-DC12D9FC8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941" y="5863068"/>
                  <a:ext cx="2450203" cy="28738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7544" b="-38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2696127" y="2848823"/>
              <a:ext cx="380163" cy="2198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final EM iteration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value in the non-final EM iterations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980" y="4785514"/>
                  <a:ext cx="3423709" cy="73885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6178088" y="5020485"/>
              <a:ext cx="41627" cy="45719"/>
            </a:xfrm>
            <a:prstGeom prst="ellipse">
              <a:avLst/>
            </a:prstGeom>
            <a:solidFill>
              <a:srgbClr val="000CF5"/>
            </a:solidFill>
            <a:ln>
              <a:solidFill>
                <a:srgbClr val="000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78088" y="5251058"/>
              <a:ext cx="41627" cy="45719"/>
            </a:xfrm>
            <a:prstGeom prst="ellipse">
              <a:avLst/>
            </a:prstGeom>
            <a:solidFill>
              <a:srgbClr val="A0A4F6"/>
            </a:solidFill>
            <a:ln>
              <a:solidFill>
                <a:srgbClr val="A0A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9E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2C8BE0-B0D2-4978-A1B5-FFF5137A4C82}"/>
                </a:ext>
              </a:extLst>
            </p:cNvPr>
            <p:cNvSpPr/>
            <p:nvPr/>
          </p:nvSpPr>
          <p:spPr>
            <a:xfrm>
              <a:off x="4071840" y="1500389"/>
              <a:ext cx="2827832" cy="52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2C8BE0-B0D2-4978-A1B5-FFF5137A4C82}"/>
                  </a:ext>
                </a:extLst>
              </p:cNvPr>
              <p:cNvSpPr/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6D2C8BE0-B0D2-4978-A1B5-FFF5137A4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91" y="3099295"/>
                <a:ext cx="1826066" cy="1405857"/>
              </a:xfrm>
              <a:prstGeom prst="rect">
                <a:avLst/>
              </a:prstGeom>
              <a:blipFill rotWithShape="0">
                <a:blip r:embed="rId5"/>
                <a:stretch>
                  <a:fillRect r="-3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C2389-3AED-49F4-BFCF-9B0BAD5C0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Convergence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81CC2389-3AED-49F4-BFCF-9B0BAD5C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6300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2C8BE0-B0D2-4978-A1B5-FFF5137A4C82}"/>
              </a:ext>
            </a:extLst>
          </p:cNvPr>
          <p:cNvSpPr/>
          <p:nvPr/>
        </p:nvSpPr>
        <p:spPr>
          <a:xfrm>
            <a:off x="311266" y="5962261"/>
            <a:ext cx="2209540" cy="5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Precision: 98.5%</a:t>
            </a:r>
          </a:p>
          <a:p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Recall: 97.6%</a:t>
            </a:r>
          </a:p>
        </p:txBody>
      </p:sp>
    </p:spTree>
    <p:extLst>
      <p:ext uri="{BB962C8B-B14F-4D97-AF65-F5344CB8AC3E}">
        <p14:creationId xmlns:p14="http://schemas.microsoft.com/office/powerpoint/2010/main" val="39749459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Enhancers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Learning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Synthetic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Real DNA Experiment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634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C6453-725B-4522-9489-ECAEB5D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Evaluation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43AFB-980C-47AE-84EB-53C54A4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Collect active enhancers</a:t>
            </a:r>
          </a:p>
          <a:p>
            <a:r>
              <a:rPr lang="en-US" sz="3600" dirty="0"/>
              <a:t>Estimate HOP-HMM</a:t>
            </a:r>
          </a:p>
          <a:p>
            <a:r>
              <a:rPr lang="en-US" sz="3600" dirty="0"/>
              <a:t>Compare hidden sequences to epigenetics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37976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69926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Hyperarameters</m:t>
                    </m:r>
                    <m: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constants</m:t>
                    </m:r>
                  </m:oMath>
                </a14:m>
                <a:endParaRPr lang="en-US" sz="3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699267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2703" t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40579" y="1457962"/>
            <a:ext cx="9883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PWMs – 50 random TFs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base states – 3 (enhancer1, enhancer2, background)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Length of sequences –5000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sequences – 800-4000  (depends on tissue types)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Order – 3 (emission depends on 2 previous emissions)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354 learned parameters</a:t>
            </a:r>
          </a:p>
        </p:txBody>
      </p:sp>
    </p:spTree>
    <p:extLst>
      <p:ext uri="{BB962C8B-B14F-4D97-AF65-F5344CB8AC3E}">
        <p14:creationId xmlns:p14="http://schemas.microsoft.com/office/powerpoint/2010/main" val="15384591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1258"/>
              <p:cNvSpPr txBox="1"/>
              <p:nvPr/>
            </p:nvSpPr>
            <p:spPr>
              <a:xfrm>
                <a:off x="328212" y="303966"/>
                <a:ext cx="87892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Sequences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Read sequences of epigenetic marks peaks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4" name="TextBox 1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12" y="303966"/>
                <a:ext cx="8789207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2150" t="-6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Rectangle 325"/>
          <p:cNvSpPr/>
          <p:nvPr/>
        </p:nvSpPr>
        <p:spPr>
          <a:xfrm>
            <a:off x="2881610" y="3204155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H3K4me1 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1382705" y="2943560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H3K27ac</a:t>
            </a:r>
            <a:endParaRPr lang="en-US" sz="1400" dirty="0"/>
          </a:p>
        </p:txBody>
      </p:sp>
      <p:sp>
        <p:nvSpPr>
          <p:cNvPr id="328" name="Rectangle 327"/>
          <p:cNvSpPr/>
          <p:nvPr/>
        </p:nvSpPr>
        <p:spPr>
          <a:xfrm>
            <a:off x="2069374" y="2680518"/>
            <a:ext cx="1767203" cy="17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DNase</a:t>
            </a:r>
            <a:endParaRPr lang="en-US" sz="1400" dirty="0"/>
          </a:p>
        </p:txBody>
      </p:sp>
      <p:cxnSp>
        <p:nvCxnSpPr>
          <p:cNvPr id="329" name="Straight Connector 328"/>
          <p:cNvCxnSpPr/>
          <p:nvPr/>
        </p:nvCxnSpPr>
        <p:spPr>
          <a:xfrm flipH="1" flipV="1">
            <a:off x="4868475" y="2694766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 flipH="1" flipV="1">
            <a:off x="1132943" y="2680518"/>
            <a:ext cx="5183" cy="6986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 flipH="1" flipV="1">
            <a:off x="4873658" y="3770549"/>
            <a:ext cx="485619" cy="368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655216" y="3711848"/>
            <a:ext cx="448619" cy="4274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/>
              <p:cNvSpPr/>
              <p:nvPr/>
            </p:nvSpPr>
            <p:spPr>
              <a:xfrm>
                <a:off x="607436" y="4240019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3" name="Rectangle 3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36" y="4240019"/>
                <a:ext cx="305702" cy="287208"/>
              </a:xfrm>
              <a:prstGeom prst="rect">
                <a:avLst/>
              </a:prstGeom>
              <a:blipFill rotWithShape="0"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/>
              <p:cNvSpPr/>
              <p:nvPr/>
            </p:nvSpPr>
            <p:spPr>
              <a:xfrm>
                <a:off x="950984" y="4240019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4" name="Rectangle 3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4" y="4240019"/>
                <a:ext cx="305702" cy="287208"/>
              </a:xfrm>
              <a:prstGeom prst="rect">
                <a:avLst/>
              </a:prstGeom>
              <a:blipFill rotWithShape="0"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/>
              <p:cNvSpPr/>
              <p:nvPr/>
            </p:nvSpPr>
            <p:spPr>
              <a:xfrm>
                <a:off x="1291746" y="4239501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5" name="Rectangle 3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46" y="4239501"/>
                <a:ext cx="305702" cy="287208"/>
              </a:xfrm>
              <a:prstGeom prst="rect">
                <a:avLst/>
              </a:prstGeom>
              <a:blipFill rotWithShape="0"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/>
              <p:cNvSpPr/>
              <p:nvPr/>
            </p:nvSpPr>
            <p:spPr>
              <a:xfrm>
                <a:off x="1636782" y="424000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Rectangle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82" y="4240002"/>
                <a:ext cx="305702" cy="287208"/>
              </a:xfrm>
              <a:prstGeom prst="rect">
                <a:avLst/>
              </a:prstGeom>
              <a:blipFill rotWithShape="0">
                <a:blip r:embed="rId9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/>
              <p:cNvSpPr/>
              <p:nvPr/>
            </p:nvSpPr>
            <p:spPr>
              <a:xfrm>
                <a:off x="1981417" y="4239258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7" name="Rectangle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417" y="4239258"/>
                <a:ext cx="305702" cy="287208"/>
              </a:xfrm>
              <a:prstGeom prst="rect">
                <a:avLst/>
              </a:prstGeom>
              <a:blipFill rotWithShape="0"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/>
              <p:cNvSpPr/>
              <p:nvPr/>
            </p:nvSpPr>
            <p:spPr>
              <a:xfrm>
                <a:off x="2322178" y="424027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8" name="Rectangle 3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178" y="4240277"/>
                <a:ext cx="305702" cy="287208"/>
              </a:xfrm>
              <a:prstGeom prst="rect">
                <a:avLst/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/>
              <p:cNvSpPr/>
              <p:nvPr/>
            </p:nvSpPr>
            <p:spPr>
              <a:xfrm>
                <a:off x="2667215" y="4239241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Rectangle 3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215" y="4239241"/>
                <a:ext cx="305702" cy="287208"/>
              </a:xfrm>
              <a:prstGeom prst="rect">
                <a:avLst/>
              </a:prstGeom>
              <a:blipFill rotWithShape="0"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/>
              <p:cNvSpPr/>
              <p:nvPr/>
            </p:nvSpPr>
            <p:spPr>
              <a:xfrm>
                <a:off x="3012245" y="424024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0" name="Rectangle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245" y="4240242"/>
                <a:ext cx="305702" cy="287208"/>
              </a:xfrm>
              <a:prstGeom prst="rect">
                <a:avLst/>
              </a:prstGeom>
              <a:blipFill rotWithShape="0"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/>
              <p:cNvSpPr/>
              <p:nvPr/>
            </p:nvSpPr>
            <p:spPr>
              <a:xfrm>
                <a:off x="3355794" y="4240242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1" name="Rectangle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94" y="4240242"/>
                <a:ext cx="305702" cy="287208"/>
              </a:xfrm>
              <a:prstGeom prst="rect">
                <a:avLst/>
              </a:prstGeom>
              <a:blipFill rotWithShape="0"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/>
              <p:cNvSpPr/>
              <p:nvPr/>
            </p:nvSpPr>
            <p:spPr>
              <a:xfrm>
                <a:off x="3696555" y="4241260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2" name="Rectangle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55" y="4241260"/>
                <a:ext cx="305702" cy="287208"/>
              </a:xfrm>
              <a:prstGeom prst="rect">
                <a:avLst/>
              </a:prstGeom>
              <a:blipFill rotWithShape="0">
                <a:blip r:embed="rId1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/>
              <p:cNvSpPr/>
              <p:nvPr/>
            </p:nvSpPr>
            <p:spPr>
              <a:xfrm>
                <a:off x="4041592" y="4240225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3" name="Rectangle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592" y="4240225"/>
                <a:ext cx="305702" cy="287208"/>
              </a:xfrm>
              <a:prstGeom prst="rect">
                <a:avLst/>
              </a:prstGeom>
              <a:blipFill rotWithShape="0">
                <a:blip r:embed="rId1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Rectangle 343"/>
              <p:cNvSpPr/>
              <p:nvPr/>
            </p:nvSpPr>
            <p:spPr>
              <a:xfrm>
                <a:off x="4386226" y="4241017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4" name="Rectangle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26" y="4241017"/>
                <a:ext cx="305702" cy="287208"/>
              </a:xfrm>
              <a:prstGeom prst="rect">
                <a:avLst/>
              </a:prstGeom>
              <a:blipFill rotWithShape="0">
                <a:blip r:embed="rId1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4726988" y="4242036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988" y="4242036"/>
                <a:ext cx="305702" cy="287208"/>
              </a:xfrm>
              <a:prstGeom prst="rect">
                <a:avLst/>
              </a:prstGeom>
              <a:blipFill rotWithShape="0">
                <a:blip r:embed="rId1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tangle 345"/>
              <p:cNvSpPr/>
              <p:nvPr/>
            </p:nvSpPr>
            <p:spPr>
              <a:xfrm>
                <a:off x="5072024" y="4241000"/>
                <a:ext cx="305702" cy="28720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6" name="Rectangle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24" y="4241000"/>
                <a:ext cx="305702" cy="287208"/>
              </a:xfrm>
              <a:prstGeom prst="rect">
                <a:avLst/>
              </a:prstGeom>
              <a:blipFill rotWithShape="0">
                <a:blip r:embed="rId19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Rectangle 346"/>
          <p:cNvSpPr/>
          <p:nvPr/>
        </p:nvSpPr>
        <p:spPr>
          <a:xfrm>
            <a:off x="1132943" y="3470085"/>
            <a:ext cx="3735532" cy="1726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6049782" y="3418366"/>
            <a:ext cx="531492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H="1">
            <a:off x="6049782" y="3418366"/>
            <a:ext cx="1216" cy="82338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5604790" y="4260440"/>
            <a:ext cx="444992" cy="113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836"/>
          <p:cNvSpPr txBox="1"/>
          <p:nvPr/>
        </p:nvSpPr>
        <p:spPr>
          <a:xfrm>
            <a:off x="4639005" y="2752551"/>
            <a:ext cx="176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Peaks</a:t>
            </a:r>
          </a:p>
        </p:txBody>
      </p:sp>
      <p:grpSp>
        <p:nvGrpSpPr>
          <p:cNvPr id="1047" name="Group 1046"/>
          <p:cNvGrpSpPr/>
          <p:nvPr/>
        </p:nvGrpSpPr>
        <p:grpSpPr>
          <a:xfrm>
            <a:off x="7515162" y="1029079"/>
            <a:ext cx="3557360" cy="5636261"/>
            <a:chOff x="6885172" y="967096"/>
            <a:chExt cx="3557360" cy="5636261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40" name="TextBox 836"/>
          <p:cNvSpPr txBox="1"/>
          <p:nvPr/>
        </p:nvSpPr>
        <p:spPr>
          <a:xfrm>
            <a:off x="8439788" y="105758"/>
            <a:ext cx="176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DNA sequences</a:t>
            </a:r>
          </a:p>
        </p:txBody>
      </p:sp>
    </p:spTree>
    <p:extLst>
      <p:ext uri="{BB962C8B-B14F-4D97-AF65-F5344CB8AC3E}">
        <p14:creationId xmlns:p14="http://schemas.microsoft.com/office/powerpoint/2010/main" val="11917880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roup 1046"/>
          <p:cNvGrpSpPr/>
          <p:nvPr/>
        </p:nvGrpSpPr>
        <p:grpSpPr>
          <a:xfrm>
            <a:off x="3529602" y="274830"/>
            <a:ext cx="7550251" cy="6390510"/>
            <a:chOff x="2899612" y="212847"/>
            <a:chExt cx="7550251" cy="6390510"/>
          </a:xfrm>
        </p:grpSpPr>
        <p:sp>
          <p:nvSpPr>
            <p:cNvPr id="1049" name="Rectangle 1048"/>
            <p:cNvSpPr/>
            <p:nvPr/>
          </p:nvSpPr>
          <p:spPr>
            <a:xfrm>
              <a:off x="1022019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22019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22019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22019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22019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22019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22019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22019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22019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22019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22019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22019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22019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22019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22019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22019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22019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22019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1022019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022019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022019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022019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022019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022019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999786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999786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999786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999786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999786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999786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999786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999786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99786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99786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99786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99786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99786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999786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999786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999786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99786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99786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99786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99786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99786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999786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999786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999786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77552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77552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77552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77552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7552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977552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977552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977552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77552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77552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77552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77552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7552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977552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977552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977552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77552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77552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77552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77552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7552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977552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977552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977552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55319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55319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55319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55319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55319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955319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955319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955319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55319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55319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55319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55319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55319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955319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955319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955319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55319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55319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55319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55319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55319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955319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955319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955319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33085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33085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33085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33085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33085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33085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33085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33085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33085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33085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33085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33085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33085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33085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33085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33085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33085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33085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33085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33085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33085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933085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933085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933085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10852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10852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10852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10852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10852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10852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10852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10852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10852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10852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10852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10852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10852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10852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10852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10852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10852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10852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10852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10852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10852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910852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910852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910852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888618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888618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888618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888618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888618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88618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88618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8618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888618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888618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88618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888618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888618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888618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8618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88618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888618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888618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888618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888618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888618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888618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888618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888618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866385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866385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866385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866385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866385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866385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866385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866385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866385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866385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866385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866385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866385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866385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866385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866385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866385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866385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866385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866385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866385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866385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866385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866385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844151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844151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844151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844151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844151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844151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844151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844151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844151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844151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844151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844151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844151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844151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844151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844151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844151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844151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844151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844151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844151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844151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844151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844151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21918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21918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21918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21918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21918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21918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21918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21918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21918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21918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21918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21918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21918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21918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21918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21918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21918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21918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821918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821918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821918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821918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821918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821918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799684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99684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799684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799684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799684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799684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799684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799684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99684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99684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799684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799684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799684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799684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799684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799684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799684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99684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799684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799684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799684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799684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799684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799684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777451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7451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777451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777451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777451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777451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777451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77451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777451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77451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777451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777451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777451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777451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777451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777451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777451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7451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777451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777451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777451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777451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777451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777451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755217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55217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755217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755217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55217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755217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55217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55217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755217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755217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55217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755217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755217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755217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755217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755217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755217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755217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755217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755217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755217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755217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755217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755217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32984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32984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32984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32984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32984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32984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32984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32984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32984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32984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32984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32984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32984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32984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32984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32984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32984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32984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732984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732984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732984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732984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732984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732984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107507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107507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107507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107507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107507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107507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107507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107507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107507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107507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107507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107507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107507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107507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107507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107507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107507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107507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7107507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7107507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7107507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7107507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7107507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7107507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6885172" y="967096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6885172" y="120356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6885172" y="1437035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6885172" y="1673508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6885172" y="1906974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6885172" y="2143447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6885172" y="2376913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6885172" y="2610379"/>
              <a:ext cx="222335" cy="236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6885172" y="284384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6885172" y="3080318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6885172" y="3313784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6885172" y="3550257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6885172" y="3783723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6885172" y="4020196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6885172" y="4253662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6885172" y="4490135"/>
              <a:ext cx="222335" cy="2364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6885172" y="4723601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6885172" y="496007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6885172" y="5193540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6885172" y="5430013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6885172" y="5663479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6885172" y="5899952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6885172" y="6133418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6885172" y="6366884"/>
              <a:ext cx="222335" cy="2364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3" name="Left Brace 1432"/>
            <p:cNvSpPr/>
            <p:nvPr/>
          </p:nvSpPr>
          <p:spPr>
            <a:xfrm>
              <a:off x="6534000" y="1005619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Left Brace 1433"/>
            <p:cNvSpPr/>
            <p:nvPr/>
          </p:nvSpPr>
          <p:spPr>
            <a:xfrm rot="5400000">
              <a:off x="8558250" y="-985460"/>
              <a:ext cx="218535" cy="3564691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Left Brace 1434"/>
            <p:cNvSpPr/>
            <p:nvPr/>
          </p:nvSpPr>
          <p:spPr>
            <a:xfrm>
              <a:off x="6534000" y="2882368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Left Brace 1435"/>
            <p:cNvSpPr/>
            <p:nvPr/>
          </p:nvSpPr>
          <p:spPr>
            <a:xfrm>
              <a:off x="6534000" y="4759117"/>
              <a:ext cx="257458" cy="18027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TextBox 594"/>
            <p:cNvSpPr txBox="1"/>
            <p:nvPr/>
          </p:nvSpPr>
          <p:spPr>
            <a:xfrm>
              <a:off x="2899612" y="1652757"/>
              <a:ext cx="36344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 Enhancers</a:t>
              </a:r>
            </a:p>
          </p:txBody>
        </p:sp>
        <p:sp>
          <p:nvSpPr>
            <p:cNvPr id="1438" name="TextBox 594"/>
            <p:cNvSpPr txBox="1"/>
            <p:nvPr/>
          </p:nvSpPr>
          <p:spPr>
            <a:xfrm>
              <a:off x="3019926" y="3552889"/>
              <a:ext cx="351413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 Tissue II Enhancers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9" name="TextBox 594"/>
                <p:cNvSpPr txBox="1"/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Background</a:t>
                  </a:r>
                </a:p>
              </p:txBody>
            </p:sp>
          </mc:Choice>
          <mc:Fallback xmlns="">
            <p:sp>
              <p:nvSpPr>
                <p:cNvPr id="1439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00" y="5429638"/>
                  <a:ext cx="263166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0526" r="-3712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TextBox 594"/>
                <p:cNvSpPr txBox="1"/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5000</m:t>
                        </m:r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8" name="TextBox 5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340" y="212847"/>
                  <a:ext cx="122769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75593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/>
          <p:cNvSpPr/>
          <p:nvPr/>
        </p:nvSpPr>
        <p:spPr>
          <a:xfrm>
            <a:off x="1085018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8" name="Rectangle 1067"/>
          <p:cNvSpPr/>
          <p:nvPr/>
        </p:nvSpPr>
        <p:spPr>
          <a:xfrm>
            <a:off x="1085018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9" name="Rectangle 1068"/>
          <p:cNvSpPr/>
          <p:nvPr/>
        </p:nvSpPr>
        <p:spPr>
          <a:xfrm>
            <a:off x="1085018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085018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1" name="Rectangle 1070"/>
          <p:cNvSpPr/>
          <p:nvPr/>
        </p:nvSpPr>
        <p:spPr>
          <a:xfrm>
            <a:off x="1085018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2" name="Rectangle 1071"/>
          <p:cNvSpPr/>
          <p:nvPr/>
        </p:nvSpPr>
        <p:spPr>
          <a:xfrm>
            <a:off x="1085018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1062785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2" name="Rectangle 1091"/>
          <p:cNvSpPr/>
          <p:nvPr/>
        </p:nvSpPr>
        <p:spPr>
          <a:xfrm>
            <a:off x="1062785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3" name="Rectangle 1092"/>
          <p:cNvSpPr/>
          <p:nvPr/>
        </p:nvSpPr>
        <p:spPr>
          <a:xfrm>
            <a:off x="1062785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1062785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5" name="Rectangle 1094"/>
          <p:cNvSpPr/>
          <p:nvPr/>
        </p:nvSpPr>
        <p:spPr>
          <a:xfrm>
            <a:off x="1062785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6" name="Rectangle 1095"/>
          <p:cNvSpPr/>
          <p:nvPr/>
        </p:nvSpPr>
        <p:spPr>
          <a:xfrm>
            <a:off x="1062785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1040551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6" name="Rectangle 1115"/>
          <p:cNvSpPr/>
          <p:nvPr/>
        </p:nvSpPr>
        <p:spPr>
          <a:xfrm>
            <a:off x="1040551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7" name="Rectangle 1116"/>
          <p:cNvSpPr/>
          <p:nvPr/>
        </p:nvSpPr>
        <p:spPr>
          <a:xfrm>
            <a:off x="1040551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1040551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19" name="Rectangle 1118"/>
          <p:cNvSpPr/>
          <p:nvPr/>
        </p:nvSpPr>
        <p:spPr>
          <a:xfrm>
            <a:off x="1040551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20" name="Rectangle 1119"/>
          <p:cNvSpPr/>
          <p:nvPr/>
        </p:nvSpPr>
        <p:spPr>
          <a:xfrm>
            <a:off x="1040551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1018318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0" name="Rectangle 1139"/>
          <p:cNvSpPr/>
          <p:nvPr/>
        </p:nvSpPr>
        <p:spPr>
          <a:xfrm>
            <a:off x="1018318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1" name="Rectangle 1140"/>
          <p:cNvSpPr/>
          <p:nvPr/>
        </p:nvSpPr>
        <p:spPr>
          <a:xfrm>
            <a:off x="1018318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018318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3" name="Rectangle 1142"/>
          <p:cNvSpPr/>
          <p:nvPr/>
        </p:nvSpPr>
        <p:spPr>
          <a:xfrm>
            <a:off x="1018318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4" name="Rectangle 1143"/>
          <p:cNvSpPr/>
          <p:nvPr/>
        </p:nvSpPr>
        <p:spPr>
          <a:xfrm>
            <a:off x="1018318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996084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4" name="Rectangle 1163"/>
          <p:cNvSpPr/>
          <p:nvPr/>
        </p:nvSpPr>
        <p:spPr>
          <a:xfrm>
            <a:off x="996084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5" name="Rectangle 1164"/>
          <p:cNvSpPr/>
          <p:nvPr/>
        </p:nvSpPr>
        <p:spPr>
          <a:xfrm>
            <a:off x="996084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996084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7" name="Rectangle 1166"/>
          <p:cNvSpPr/>
          <p:nvPr/>
        </p:nvSpPr>
        <p:spPr>
          <a:xfrm>
            <a:off x="996084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8" name="Rectangle 1167"/>
          <p:cNvSpPr/>
          <p:nvPr/>
        </p:nvSpPr>
        <p:spPr>
          <a:xfrm>
            <a:off x="996084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973851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8" name="Rectangle 1187"/>
          <p:cNvSpPr/>
          <p:nvPr/>
        </p:nvSpPr>
        <p:spPr>
          <a:xfrm>
            <a:off x="973851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89" name="Rectangle 1188"/>
          <p:cNvSpPr/>
          <p:nvPr/>
        </p:nvSpPr>
        <p:spPr>
          <a:xfrm>
            <a:off x="973851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973851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1" name="Rectangle 1190"/>
          <p:cNvSpPr/>
          <p:nvPr/>
        </p:nvSpPr>
        <p:spPr>
          <a:xfrm>
            <a:off x="973851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2" name="Rectangle 1191"/>
          <p:cNvSpPr/>
          <p:nvPr/>
        </p:nvSpPr>
        <p:spPr>
          <a:xfrm>
            <a:off x="973851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951617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2" name="Rectangle 1211"/>
          <p:cNvSpPr/>
          <p:nvPr/>
        </p:nvSpPr>
        <p:spPr>
          <a:xfrm>
            <a:off x="951617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3" name="Rectangle 1212"/>
          <p:cNvSpPr/>
          <p:nvPr/>
        </p:nvSpPr>
        <p:spPr>
          <a:xfrm>
            <a:off x="951617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951617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5" name="Rectangle 1214"/>
          <p:cNvSpPr/>
          <p:nvPr/>
        </p:nvSpPr>
        <p:spPr>
          <a:xfrm>
            <a:off x="951617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6" name="Rectangle 1215"/>
          <p:cNvSpPr/>
          <p:nvPr/>
        </p:nvSpPr>
        <p:spPr>
          <a:xfrm>
            <a:off x="951617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929384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6" name="Rectangle 1235"/>
          <p:cNvSpPr/>
          <p:nvPr/>
        </p:nvSpPr>
        <p:spPr>
          <a:xfrm>
            <a:off x="929384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7" name="Rectangle 1236"/>
          <p:cNvSpPr/>
          <p:nvPr/>
        </p:nvSpPr>
        <p:spPr>
          <a:xfrm>
            <a:off x="929384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929384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9" name="Rectangle 1238"/>
          <p:cNvSpPr/>
          <p:nvPr/>
        </p:nvSpPr>
        <p:spPr>
          <a:xfrm>
            <a:off x="929384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40" name="Rectangle 1239"/>
          <p:cNvSpPr/>
          <p:nvPr/>
        </p:nvSpPr>
        <p:spPr>
          <a:xfrm>
            <a:off x="929384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907150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0" name="Rectangle 1259"/>
          <p:cNvSpPr/>
          <p:nvPr/>
        </p:nvSpPr>
        <p:spPr>
          <a:xfrm>
            <a:off x="907150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1" name="Rectangle 1260"/>
          <p:cNvSpPr/>
          <p:nvPr/>
        </p:nvSpPr>
        <p:spPr>
          <a:xfrm>
            <a:off x="907150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907150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3" name="Rectangle 1262"/>
          <p:cNvSpPr/>
          <p:nvPr/>
        </p:nvSpPr>
        <p:spPr>
          <a:xfrm>
            <a:off x="907150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4" name="Rectangle 1263"/>
          <p:cNvSpPr/>
          <p:nvPr/>
        </p:nvSpPr>
        <p:spPr>
          <a:xfrm>
            <a:off x="907150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884917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4" name="Rectangle 1283"/>
          <p:cNvSpPr/>
          <p:nvPr/>
        </p:nvSpPr>
        <p:spPr>
          <a:xfrm>
            <a:off x="884917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5" name="Rectangle 1284"/>
          <p:cNvSpPr/>
          <p:nvPr/>
        </p:nvSpPr>
        <p:spPr>
          <a:xfrm>
            <a:off x="884917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884917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7" name="Rectangle 1286"/>
          <p:cNvSpPr/>
          <p:nvPr/>
        </p:nvSpPr>
        <p:spPr>
          <a:xfrm>
            <a:off x="884917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8" name="Rectangle 1287"/>
          <p:cNvSpPr/>
          <p:nvPr/>
        </p:nvSpPr>
        <p:spPr>
          <a:xfrm>
            <a:off x="884917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862683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8" name="Rectangle 1307"/>
          <p:cNvSpPr/>
          <p:nvPr/>
        </p:nvSpPr>
        <p:spPr>
          <a:xfrm>
            <a:off x="862683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9" name="Rectangle 1308"/>
          <p:cNvSpPr/>
          <p:nvPr/>
        </p:nvSpPr>
        <p:spPr>
          <a:xfrm>
            <a:off x="862683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862683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1" name="Rectangle 1310"/>
          <p:cNvSpPr/>
          <p:nvPr/>
        </p:nvSpPr>
        <p:spPr>
          <a:xfrm>
            <a:off x="862683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2" name="Rectangle 1311"/>
          <p:cNvSpPr/>
          <p:nvPr/>
        </p:nvSpPr>
        <p:spPr>
          <a:xfrm>
            <a:off x="862683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840450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2" name="Rectangle 1331"/>
          <p:cNvSpPr/>
          <p:nvPr/>
        </p:nvSpPr>
        <p:spPr>
          <a:xfrm>
            <a:off x="840450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3" name="Rectangle 1332"/>
          <p:cNvSpPr/>
          <p:nvPr/>
        </p:nvSpPr>
        <p:spPr>
          <a:xfrm>
            <a:off x="840450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840450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5" name="Rectangle 1334"/>
          <p:cNvSpPr/>
          <p:nvPr/>
        </p:nvSpPr>
        <p:spPr>
          <a:xfrm>
            <a:off x="840450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6" name="Rectangle 1335"/>
          <p:cNvSpPr/>
          <p:nvPr/>
        </p:nvSpPr>
        <p:spPr>
          <a:xfrm>
            <a:off x="840450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818216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6" name="Rectangle 1355"/>
          <p:cNvSpPr/>
          <p:nvPr/>
        </p:nvSpPr>
        <p:spPr>
          <a:xfrm>
            <a:off x="818216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7" name="Rectangle 1356"/>
          <p:cNvSpPr/>
          <p:nvPr/>
        </p:nvSpPr>
        <p:spPr>
          <a:xfrm>
            <a:off x="818216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818216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9" name="Rectangle 1358"/>
          <p:cNvSpPr/>
          <p:nvPr/>
        </p:nvSpPr>
        <p:spPr>
          <a:xfrm>
            <a:off x="818216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60" name="Rectangle 1359"/>
          <p:cNvSpPr/>
          <p:nvPr/>
        </p:nvSpPr>
        <p:spPr>
          <a:xfrm>
            <a:off x="818216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795983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0" name="Rectangle 1379"/>
          <p:cNvSpPr/>
          <p:nvPr/>
        </p:nvSpPr>
        <p:spPr>
          <a:xfrm>
            <a:off x="795983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1" name="Rectangle 1380"/>
          <p:cNvSpPr/>
          <p:nvPr/>
        </p:nvSpPr>
        <p:spPr>
          <a:xfrm>
            <a:off x="795983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795983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795983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4" name="Rectangle 1383"/>
          <p:cNvSpPr/>
          <p:nvPr/>
        </p:nvSpPr>
        <p:spPr>
          <a:xfrm>
            <a:off x="795983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7737497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4" name="Rectangle 1403"/>
          <p:cNvSpPr/>
          <p:nvPr/>
        </p:nvSpPr>
        <p:spPr>
          <a:xfrm>
            <a:off x="7737497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5" name="Rectangle 1404"/>
          <p:cNvSpPr/>
          <p:nvPr/>
        </p:nvSpPr>
        <p:spPr>
          <a:xfrm>
            <a:off x="7737497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7737497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7" name="Rectangle 1406"/>
          <p:cNvSpPr/>
          <p:nvPr/>
        </p:nvSpPr>
        <p:spPr>
          <a:xfrm>
            <a:off x="7737497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8" name="Rectangle 1407"/>
          <p:cNvSpPr/>
          <p:nvPr/>
        </p:nvSpPr>
        <p:spPr>
          <a:xfrm>
            <a:off x="7737497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515162" y="968919"/>
            <a:ext cx="3557360" cy="4229451"/>
            <a:chOff x="7515162" y="968919"/>
            <a:chExt cx="3557360" cy="4229451"/>
          </a:xfrm>
        </p:grpSpPr>
        <p:sp>
          <p:nvSpPr>
            <p:cNvPr id="1049" name="Rectangle 1048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27" name="Rectangle 1426"/>
          <p:cNvSpPr/>
          <p:nvPr/>
        </p:nvSpPr>
        <p:spPr>
          <a:xfrm>
            <a:off x="7515162" y="5291619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8" name="Rectangle 1427"/>
          <p:cNvSpPr/>
          <p:nvPr/>
        </p:nvSpPr>
        <p:spPr>
          <a:xfrm>
            <a:off x="7515162" y="5528092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29" name="Rectangle 1428"/>
          <p:cNvSpPr/>
          <p:nvPr/>
        </p:nvSpPr>
        <p:spPr>
          <a:xfrm>
            <a:off x="7515162" y="5761558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7515162" y="5998031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1" name="Rectangle 1430"/>
          <p:cNvSpPr/>
          <p:nvPr/>
        </p:nvSpPr>
        <p:spPr>
          <a:xfrm>
            <a:off x="7515162" y="6231497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2" name="Rectangle 1431"/>
          <p:cNvSpPr/>
          <p:nvPr/>
        </p:nvSpPr>
        <p:spPr>
          <a:xfrm>
            <a:off x="7515162" y="6464963"/>
            <a:ext cx="222335" cy="2364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7" name="Left Brace 396"/>
          <p:cNvSpPr/>
          <p:nvPr/>
        </p:nvSpPr>
        <p:spPr>
          <a:xfrm>
            <a:off x="7164000" y="1007442"/>
            <a:ext cx="259200" cy="419092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Left Brace 397"/>
          <p:cNvSpPr/>
          <p:nvPr/>
        </p:nvSpPr>
        <p:spPr>
          <a:xfrm>
            <a:off x="7163999" y="5291619"/>
            <a:ext cx="259200" cy="14049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TextBox 394"/>
          <p:cNvSpPr txBox="1"/>
          <p:nvPr/>
        </p:nvSpPr>
        <p:spPr>
          <a:xfrm>
            <a:off x="4680284" y="2689580"/>
            <a:ext cx="248371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Train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(85% , shuffled)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4596063" y="5569052"/>
            <a:ext cx="25679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 Test</a:t>
            </a:r>
          </a:p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(15%, shuffled)</a:t>
            </a:r>
          </a:p>
        </p:txBody>
      </p:sp>
    </p:spTree>
    <p:extLst>
      <p:ext uri="{BB962C8B-B14F-4D97-AF65-F5344CB8AC3E}">
        <p14:creationId xmlns:p14="http://schemas.microsoft.com/office/powerpoint/2010/main" val="1604203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3" name="TextBox 892"/>
              <p:cNvSpPr txBox="1"/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Training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learned from the DNA sequences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3" name="TextBox 8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0" y="371674"/>
                <a:ext cx="8947200" cy="1138773"/>
              </a:xfrm>
              <a:prstGeom prst="rect">
                <a:avLst/>
              </a:prstGeom>
              <a:blipFill rotWithShape="0">
                <a:blip r:embed="rId2"/>
                <a:stretch>
                  <a:fillRect l="-2112" t="-855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1" name="Right Arrow 940"/>
          <p:cNvSpPr/>
          <p:nvPr/>
        </p:nvSpPr>
        <p:spPr>
          <a:xfrm>
            <a:off x="4075524" y="3134034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43" y="5978807"/>
                <a:ext cx="409282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40" y="1506457"/>
            <a:ext cx="6939468" cy="4344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5955" y="2313834"/>
            <a:ext cx="1940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Baum-Welch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GB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Train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84" y="5721966"/>
                <a:ext cx="79366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6718" r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343562" y="1879227"/>
            <a:ext cx="3098260" cy="3741028"/>
            <a:chOff x="7515162" y="968919"/>
            <a:chExt cx="3557360" cy="4229451"/>
          </a:xfrm>
        </p:grpSpPr>
        <p:sp>
          <p:nvSpPr>
            <p:cNvPr id="73" name="Rectangle 72"/>
            <p:cNvSpPr/>
            <p:nvPr/>
          </p:nvSpPr>
          <p:spPr>
            <a:xfrm>
              <a:off x="1085018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85018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85018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85018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85018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85018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85018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85018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85018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85018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85018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85018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018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085018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85018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85018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85018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5018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62785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2785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62785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62785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62785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62785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2785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062785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62785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2785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2785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62785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062785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62785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062785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62785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2785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62785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40551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40551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40551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40551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40551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0551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0551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40551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40551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0551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40551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40551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40551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040551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40551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0551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40551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40551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18318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18318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18318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18318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18318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18318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18318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18318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18318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18318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18318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18318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18318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8318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18318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18318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18318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18318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96084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996084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96084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96084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96084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96084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96084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96084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96084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96084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96084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96084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73851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73851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73851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73851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73851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73851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73851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73851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73851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73851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73851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73851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73851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73851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73851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73851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73851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51617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51617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51617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51617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51617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51617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51617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51617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51617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51617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51617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51617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51617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51617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51617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51617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951617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951617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29384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29384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29384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929384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929384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29384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929384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929384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929384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929384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29384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929384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929384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929384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929384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929384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929384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29384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07150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907150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07150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907150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907150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907150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907150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907150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907150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907150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907150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907150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07150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907150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7150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07150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907150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07150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84917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884917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884917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84917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884917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4917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84917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884917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884917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884917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884917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84917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884917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884917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884917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884917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84917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4917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862683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62683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62683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62683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862683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862683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862683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62683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62683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62683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862683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62683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862683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62683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62683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62683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62683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62683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40450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40450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840450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840450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40450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40450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40450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840450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0450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40450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840450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40450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40450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840450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840450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40450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40450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40450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818216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18216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18216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818216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18216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818216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818216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18216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18216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18216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18216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18216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818216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818216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18216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818216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818216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818216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95983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795983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795983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795983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95983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95983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795983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795983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95983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795983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795983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795983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795983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795983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795983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795983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95983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795983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7737497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7737497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7737497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7737497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7737497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7737497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7737497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7737497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7737497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7737497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737497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7737497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7737497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7737497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7737497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737497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737497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737497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7515162" y="9689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7515162" y="120539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7515162" y="14388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515162" y="167533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515162" y="19087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515162" y="214527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7515162" y="237873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7515162" y="2612202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7515162" y="284566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515162" y="3082141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7515162" y="331560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515162" y="3552080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515162" y="3785546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515162" y="4022019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515162" y="4255485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515162" y="4491958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515162" y="4725424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515162" y="4961897"/>
              <a:ext cx="222335" cy="2364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46956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2" name="TextBox 1581"/>
              <p:cNvSpPr txBox="1"/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2" name="TextBox 15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06" y="3141944"/>
                <a:ext cx="79366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8462"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3" name="TextBox 1582"/>
              <p:cNvSpPr txBox="1"/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Estimation</m:t>
                    </m:r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States and posterior probability are estimated for the test sequences</a:t>
                </a:r>
              </a:p>
            </p:txBody>
          </p:sp>
        </mc:Choice>
        <mc:Fallback xmlns="">
          <p:sp>
            <p:nvSpPr>
              <p:cNvPr id="1583" name="TextBox 15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44" y="332886"/>
                <a:ext cx="9732656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879" t="-9639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4" name="TextBox 1583"/>
              <p:cNvSpPr txBox="1"/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Viterbi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paths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4" name="TextBox 15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558" y="3257545"/>
                <a:ext cx="1995157" cy="471539"/>
              </a:xfrm>
              <a:prstGeom prst="rect">
                <a:avLst/>
              </a:prstGeom>
              <a:blipFill rotWithShape="0">
                <a:blip r:embed="rId4"/>
                <a:stretch>
                  <a:fillRect l="-59633" r="-55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2" name="Group 1621"/>
          <p:cNvGrpSpPr/>
          <p:nvPr/>
        </p:nvGrpSpPr>
        <p:grpSpPr>
          <a:xfrm>
            <a:off x="7558152" y="3995889"/>
            <a:ext cx="4241864" cy="1002753"/>
            <a:chOff x="2046156" y="3302677"/>
            <a:chExt cx="9350708" cy="1351392"/>
          </a:xfrm>
        </p:grpSpPr>
        <p:pic>
          <p:nvPicPr>
            <p:cNvPr id="1623" name="Picture 16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1" t="12772" r="14534" b="69566"/>
            <a:stretch/>
          </p:blipFill>
          <p:spPr>
            <a:xfrm>
              <a:off x="2046156" y="3302677"/>
              <a:ext cx="8996515" cy="1111046"/>
            </a:xfrm>
            <a:prstGeom prst="rect">
              <a:avLst/>
            </a:prstGeom>
          </p:spPr>
        </p:pic>
        <p:pic>
          <p:nvPicPr>
            <p:cNvPr id="1624" name="Picture 16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0" t="40906" r="14455" b="41432"/>
            <a:stretch/>
          </p:blipFill>
          <p:spPr>
            <a:xfrm>
              <a:off x="2400350" y="3543023"/>
              <a:ext cx="8996514" cy="11110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5" name="TextBox 1624"/>
              <p:cNvSpPr txBox="1"/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5" name="TextBox 16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506" y="5054937"/>
                <a:ext cx="177982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4589" r="-3321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8" name="TextBox 1627"/>
          <p:cNvSpPr txBox="1"/>
          <p:nvPr/>
        </p:nvSpPr>
        <p:spPr>
          <a:xfrm>
            <a:off x="5218925" y="2362336"/>
            <a:ext cx="1940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Algorithm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786774" y="4366053"/>
            <a:ext cx="278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Forward-Backward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64" y="6378774"/>
                <a:ext cx="2539648" cy="477118"/>
              </a:xfrm>
              <a:prstGeom prst="rect">
                <a:avLst/>
              </a:prstGeom>
              <a:blipFill rotWithShape="0">
                <a:blip r:embed="rId7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62" y="3645415"/>
            <a:ext cx="4365861" cy="2733359"/>
          </a:xfrm>
          <a:prstGeom prst="rect">
            <a:avLst/>
          </a:prstGeom>
        </p:spPr>
      </p:pic>
      <p:sp>
        <p:nvSpPr>
          <p:cNvPr id="128" name="Right Arrow 127"/>
          <p:cNvSpPr/>
          <p:nvPr/>
        </p:nvSpPr>
        <p:spPr>
          <a:xfrm>
            <a:off x="5741263" y="3456191"/>
            <a:ext cx="959149" cy="713937"/>
          </a:xfrm>
          <a:prstGeom prst="rightArrow">
            <a:avLst>
              <a:gd name="adj1" fmla="val 50000"/>
              <a:gd name="adj2" fmla="val 742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45235" y="1823453"/>
            <a:ext cx="3357210" cy="1216237"/>
            <a:chOff x="7515162" y="5291619"/>
            <a:chExt cx="3557360" cy="1409817"/>
          </a:xfrm>
        </p:grpSpPr>
        <p:sp>
          <p:nvSpPr>
            <p:cNvPr id="127" name="Rectangle 126"/>
            <p:cNvSpPr/>
            <p:nvPr/>
          </p:nvSpPr>
          <p:spPr>
            <a:xfrm>
              <a:off x="1085018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85018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85018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85018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85018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85018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62785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62785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2785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62785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2785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62785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40551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40551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40551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40551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40551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40551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18318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18318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18318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018318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018318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018318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6084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96084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96084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96084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96084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96084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73851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73851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73851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73851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73851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3851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51617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51617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51617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51617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51617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51617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9384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29384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29384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29384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384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29384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07150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07150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07150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07150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07150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07150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84917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4917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84917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4917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84917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884917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62683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62683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62683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862683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62683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862683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40450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40450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40450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40450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40450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40450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18216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18216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818216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18216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818216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818216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95983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795983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95983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95983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95983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95983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737497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737497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7737497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737497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737497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737497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515162" y="5291619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515162" y="5528092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15162" y="5761558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15162" y="5998031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515162" y="6231497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7515162" y="6464963"/>
              <a:ext cx="222335" cy="2364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7992531" y="2041339"/>
            <a:ext cx="3357210" cy="1216237"/>
            <a:chOff x="7992531" y="2041339"/>
            <a:chExt cx="3357210" cy="1216237"/>
          </a:xfrm>
        </p:grpSpPr>
        <p:sp>
          <p:nvSpPr>
            <p:cNvPr id="419" name="Rectangle 418"/>
            <p:cNvSpPr/>
            <p:nvPr/>
          </p:nvSpPr>
          <p:spPr>
            <a:xfrm>
              <a:off x="1113991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113991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13991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13991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113991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113991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093009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093009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1093009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93009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93009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3009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0720265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0720265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0720265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0720265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0720265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0720265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10510440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10510440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510440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0440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510440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0510440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030061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030061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030061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0300614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030061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03006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00907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009078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09078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09078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09078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0090788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98809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880964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9880964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9880964" y="2650754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9880964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98809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96711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9671138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96711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9671138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9671138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967113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9461312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9461312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9461312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9461312" y="2650754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9461312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9461312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9251487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9251487" y="2245343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9251487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9251487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9251487" y="285216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9251488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904166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9041663" y="2245343"/>
              <a:ext cx="209826" cy="20400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9041663" y="244675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904166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904166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9041663" y="3053571"/>
              <a:ext cx="209826" cy="2040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883183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88318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8831838" y="2446751"/>
              <a:ext cx="209826" cy="20400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883183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3183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8831839" y="3053571"/>
              <a:ext cx="209826" cy="2040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8622013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8622013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8622013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8622013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8622013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862201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8412188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841218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8412188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8412188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412188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8412189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202364" y="204134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8202364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8202364" y="244675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8202364" y="2650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8202366" y="285216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8202364" y="30535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7992538" y="2041339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7992538" y="224534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7992538" y="2446754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992538" y="2650760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7992531" y="2852171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7992544" y="3053573"/>
              <a:ext cx="209826" cy="2040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70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3" y="1604739"/>
            <a:ext cx="4608576" cy="46085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8501" y="2300433"/>
            <a:ext cx="4119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FMR1 gene mutation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7162" y="4317291"/>
            <a:ext cx="4320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Fragile X syndrome </a:t>
            </a:r>
          </a:p>
          <a:p>
            <a:r>
              <a:rPr lang="en-US" sz="3600" dirty="0"/>
              <a:t>(intellectual disability)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491995" y="3126189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Jacquemont</a:t>
            </a:r>
            <a:r>
              <a:rPr lang="en-US" sz="2400" dirty="0"/>
              <a:t> et al., 2007</a:t>
            </a:r>
          </a:p>
        </p:txBody>
      </p:sp>
    </p:spTree>
    <p:extLst>
      <p:ext uri="{BB962C8B-B14F-4D97-AF65-F5344CB8AC3E}">
        <p14:creationId xmlns:p14="http://schemas.microsoft.com/office/powerpoint/2010/main" val="42189376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23E9F-D269-40FB-9A60-FCD6476F2F25}"/>
              </a:ext>
            </a:extLst>
          </p:cNvPr>
          <p:cNvGrpSpPr/>
          <p:nvPr/>
        </p:nvGrpSpPr>
        <p:grpSpPr>
          <a:xfrm>
            <a:off x="67801" y="336444"/>
            <a:ext cx="12615462" cy="6115661"/>
            <a:chOff x="438191" y="210670"/>
            <a:chExt cx="12615462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1" y="373587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938090" y="3571689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7127737" y="725030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2150099" y="825225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486325" y="863031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976596" y="1291179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405042" y="3621281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2265563" y="3859957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718274" y="3588955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941309" y="3789569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4184292" y="614516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2150099" y="633901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942059" y="610065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965874" y="908825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679583" y="210670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91932" y="951322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79781" y="2286630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892817" y="4038880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78284" y="4960161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6576" y="5689713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451" y="4564791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91932" y="1842463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891800" y="53640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891932" y="333095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926660" y="49793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926984" y="396203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930470" y="189768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926984" y="872768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922469" y="2496390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925460" y="1471851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922619" y="558198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921419" y="4554777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930470" y="3521442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930470" y="2861152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F8591-26EE-4847-88D7-A35001714578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BF131C-27E5-4901-A4BE-8EC2B28D83AA}"/>
              </a:ext>
            </a:extLst>
          </p:cNvPr>
          <p:cNvSpPr/>
          <p:nvPr/>
        </p:nvSpPr>
        <p:spPr>
          <a:xfrm>
            <a:off x="-115744" y="1444005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ct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0CC12-6FF7-439A-997B-213974797FC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67DAC7-09A6-48FC-B1D6-1D0E774E1035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299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5744" y="336446"/>
            <a:ext cx="12802400" cy="6115661"/>
            <a:chOff x="-110697" y="334495"/>
            <a:chExt cx="12802400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10697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ct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9CEE2A5-12BB-4E9A-8C27-273EFCB04216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0D4E3E-4DC9-41B4-A748-161B7ED56335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Monocytes-CD14+ RO01746 Primary Cells</a:t>
            </a:r>
            <a:r>
              <a:rPr lang="en-US" dirty="0"/>
              <a:t>. Code: E124 </a:t>
            </a:r>
          </a:p>
          <a:p>
            <a:pPr algn="r"/>
            <a:r>
              <a:rPr lang="fr-FR" b="1" dirty="0"/>
              <a:t>HUVEC </a:t>
            </a:r>
            <a:r>
              <a:rPr lang="fr-FR" b="1" dirty="0" err="1"/>
              <a:t>Umbilical</a:t>
            </a:r>
            <a:r>
              <a:rPr lang="fr-FR" b="1" dirty="0"/>
              <a:t> </a:t>
            </a:r>
            <a:r>
              <a:rPr lang="fr-FR" b="1" dirty="0" err="1"/>
              <a:t>Vein</a:t>
            </a:r>
            <a:r>
              <a:rPr lang="fr-FR" b="1" dirty="0"/>
              <a:t> </a:t>
            </a:r>
            <a:r>
              <a:rPr lang="fr-FR" b="1" dirty="0" err="1"/>
              <a:t>Endothelial</a:t>
            </a:r>
            <a:r>
              <a:rPr lang="fr-FR" b="1" dirty="0"/>
              <a:t> </a:t>
            </a:r>
            <a:r>
              <a:rPr lang="fr-FR" b="1" dirty="0" err="1"/>
              <a:t>Primary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dirty="0"/>
              <a:t>. Code: E122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23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9" y="366119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36538" y="290408"/>
            <a:ext cx="12655165" cy="6165256"/>
            <a:chOff x="36538" y="290408"/>
            <a:chExt cx="12655165" cy="61652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21396" y="2904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36538" y="4702440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9D13E-0148-4CEC-83E0-734BFDB5EDA1}"/>
              </a:ext>
            </a:extLst>
          </p:cNvPr>
          <p:cNvSpPr/>
          <p:nvPr/>
        </p:nvSpPr>
        <p:spPr>
          <a:xfrm>
            <a:off x="10508270" y="2835109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88079" y="620218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2F4741-6816-4619-893E-F16544A2A83F}"/>
              </a:ext>
            </a:extLst>
          </p:cNvPr>
          <p:cNvSpPr/>
          <p:nvPr/>
        </p:nvSpPr>
        <p:spPr>
          <a:xfrm>
            <a:off x="6218575" y="6158015"/>
            <a:ext cx="5930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Gastric</a:t>
            </a:r>
            <a:r>
              <a:rPr lang="en-US" dirty="0"/>
              <a:t>. Code: E094 </a:t>
            </a:r>
          </a:p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</p:txBody>
      </p:sp>
    </p:spTree>
    <p:extLst>
      <p:ext uri="{BB962C8B-B14F-4D97-AF65-F5344CB8AC3E}">
        <p14:creationId xmlns:p14="http://schemas.microsoft.com/office/powerpoint/2010/main" val="481401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169" y="276621"/>
            <a:ext cx="12680534" cy="6174718"/>
            <a:chOff x="11169" y="276621"/>
            <a:chExt cx="12680534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8270" y="2835109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169" y="1603428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B413A11-C748-4AD1-808F-F1C7DC57D77C}"/>
              </a:ext>
            </a:extLst>
          </p:cNvPr>
          <p:cNvSpPr/>
          <p:nvPr/>
        </p:nvSpPr>
        <p:spPr>
          <a:xfrm>
            <a:off x="111507" y="296347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 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E2B1B7-29FD-4D99-BDC3-1BA0B40EDBFA}"/>
              </a:ext>
            </a:extLst>
          </p:cNvPr>
          <p:cNvSpPr/>
          <p:nvPr/>
        </p:nvSpPr>
        <p:spPr>
          <a:xfrm>
            <a:off x="6228514" y="6158015"/>
            <a:ext cx="5920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H1 BMP4 Derived </a:t>
            </a:r>
            <a:r>
              <a:rPr lang="en-US" b="1" dirty="0" err="1"/>
              <a:t>Mesendoderm</a:t>
            </a:r>
            <a:r>
              <a:rPr lang="en-US" b="1" dirty="0"/>
              <a:t> Cultured Cells</a:t>
            </a:r>
            <a:r>
              <a:rPr lang="en-US" dirty="0"/>
              <a:t>. Code: E004 </a:t>
            </a:r>
          </a:p>
          <a:p>
            <a:pPr algn="r"/>
            <a:r>
              <a:rPr lang="en-US" b="1" dirty="0"/>
              <a:t>Ovary</a:t>
            </a:r>
            <a:r>
              <a:rPr lang="en-US" dirty="0"/>
              <a:t>. Code: E097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85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Importance of Genes Regulation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02042" y="1810142"/>
            <a:ext cx="435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Mutation in enhancer </a:t>
            </a:r>
          </a:p>
          <a:p>
            <a:pPr algn="ctr"/>
            <a:r>
              <a:rPr lang="en-US" sz="3600" dirty="0"/>
              <a:t>of SHH gene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39412" y="4931160"/>
            <a:ext cx="3894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/>
              <a:t>Preaxial</a:t>
            </a:r>
            <a:r>
              <a:rPr lang="en-US" sz="3600" dirty="0"/>
              <a:t> Polydactyly</a:t>
            </a:r>
          </a:p>
          <a:p>
            <a:pPr algn="ctr"/>
            <a:r>
              <a:rPr lang="en-US" sz="3600" dirty="0"/>
              <a:t>(extra thumb)</a:t>
            </a:r>
          </a:p>
        </p:txBody>
      </p:sp>
      <p:sp>
        <p:nvSpPr>
          <p:cNvPr id="6" name="Down Arrow 5"/>
          <p:cNvSpPr/>
          <p:nvPr/>
        </p:nvSpPr>
        <p:spPr>
          <a:xfrm>
            <a:off x="8170982" y="3691231"/>
            <a:ext cx="1031132" cy="10116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lydactyly Presentation and Treatment | Bone and Sp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9" y="1810142"/>
            <a:ext cx="537168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Lettice et al., 2003</a:t>
            </a:r>
          </a:p>
        </p:txBody>
      </p:sp>
    </p:spTree>
    <p:extLst>
      <p:ext uri="{BB962C8B-B14F-4D97-AF65-F5344CB8AC3E}">
        <p14:creationId xmlns:p14="http://schemas.microsoft.com/office/powerpoint/2010/main" val="346243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77198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pic>
        <p:nvPicPr>
          <p:cNvPr id="5" name="Picture 4" descr="A picture containing sitting, table, brown, old&#10;&#10;Description automatically generated">
            <a:extLst>
              <a:ext uri="{FF2B5EF4-FFF2-40B4-BE49-F238E27FC236}">
                <a16:creationId xmlns:a16="http://schemas.microsoft.com/office/drawing/2014/main" id="{E606D9F1-2B34-4C4F-855D-E0D05F648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3595995" y="1530289"/>
            <a:ext cx="4524375" cy="44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92456672-A5A0-4BF5-80EE-1B93A6514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412" name="Group 411"/>
          <p:cNvGrpSpPr/>
          <p:nvPr/>
        </p:nvGrpSpPr>
        <p:grpSpPr>
          <a:xfrm>
            <a:off x="-197806" y="4198603"/>
            <a:ext cx="12018745" cy="1799880"/>
            <a:chOff x="0" y="4064043"/>
            <a:chExt cx="12018745" cy="1979868"/>
          </a:xfrm>
        </p:grpSpPr>
        <p:sp>
          <p:nvSpPr>
            <p:cNvPr id="166" name="Rectangle 165"/>
            <p:cNvSpPr/>
            <p:nvPr/>
          </p:nvSpPr>
          <p:spPr>
            <a:xfrm>
              <a:off x="999121" y="5404118"/>
              <a:ext cx="10925175" cy="3727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0" y="5361873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 flipH="1">
              <a:off x="3453862" y="533691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968791" y="525731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2082" y="463391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 rot="16200000">
              <a:off x="3203748" y="431622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Block Arc 171"/>
            <p:cNvSpPr/>
            <p:nvPr/>
          </p:nvSpPr>
          <p:spPr>
            <a:xfrm rot="5400000">
              <a:off x="3201208" y="431622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3254789" y="431452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3062198" y="541117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112575" y="416085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 flipH="1">
              <a:off x="4023036" y="414349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H="1">
              <a:off x="3029474" y="540314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 rot="19544013">
              <a:off x="4151159" y="406449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273256" y="418379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flipH="1">
              <a:off x="1746867" y="5337072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261796" y="5257474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855087" y="4634078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 rot="16200000">
              <a:off x="1496753" y="4316385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Block Arc 183"/>
            <p:cNvSpPr/>
            <p:nvPr/>
          </p:nvSpPr>
          <p:spPr>
            <a:xfrm rot="5400000">
              <a:off x="1494213" y="431638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1547794" y="4314687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1355203" y="5411335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1405580" y="4161011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 flipH="1">
              <a:off x="2316041" y="414365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 flipH="1">
              <a:off x="1322479" y="5403303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ounded Rectangle 189"/>
            <p:cNvSpPr/>
            <p:nvPr/>
          </p:nvSpPr>
          <p:spPr>
            <a:xfrm rot="19544013">
              <a:off x="2444164" y="4064657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2566261" y="4183956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 flipH="1">
              <a:off x="10811744" y="5337064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1326673" y="5257466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0919964" y="4634070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 rot="16200000">
              <a:off x="10561630" y="4316377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Block Arc 195"/>
            <p:cNvSpPr/>
            <p:nvPr/>
          </p:nvSpPr>
          <p:spPr>
            <a:xfrm rot="5400000">
              <a:off x="10559090" y="4316379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10612671" y="4314679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0420080" y="5411327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10470457" y="4161003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 flipH="1">
              <a:off x="11380918" y="4143646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H="1">
              <a:off x="10387356" y="5403295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 rot="19544013">
              <a:off x="11509041" y="4064649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1631138" y="4183948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 flipH="1">
              <a:off x="9104749" y="5337223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9619678" y="5257625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9212969" y="4634229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 rot="16200000">
              <a:off x="8854635" y="4316536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8" name="Block Arc 207"/>
            <p:cNvSpPr/>
            <p:nvPr/>
          </p:nvSpPr>
          <p:spPr>
            <a:xfrm rot="5400000">
              <a:off x="8852095" y="4316538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8905676" y="4314838"/>
              <a:ext cx="1370810" cy="1287780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713085" y="5411486"/>
              <a:ext cx="999768" cy="3566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8763462" y="4161162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flipH="1">
              <a:off x="9673923" y="4143805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 flipH="1">
              <a:off x="8680361" y="5403454"/>
              <a:ext cx="993562" cy="1864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ounded Rectangle 213"/>
            <p:cNvSpPr/>
            <p:nvPr/>
          </p:nvSpPr>
          <p:spPr>
            <a:xfrm rot="19544013">
              <a:off x="9802046" y="4064808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924143" y="4184107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 flipH="1">
              <a:off x="6065897" y="5336458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580826" y="5256860"/>
              <a:ext cx="580097" cy="786286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174117" y="4633464"/>
              <a:ext cx="787422" cy="7730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 rot="16200000">
              <a:off x="5815783" y="4315771"/>
              <a:ext cx="1469790" cy="144444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0" name="Block Arc 219"/>
            <p:cNvSpPr/>
            <p:nvPr/>
          </p:nvSpPr>
          <p:spPr>
            <a:xfrm rot="5400000">
              <a:off x="5814226" y="4311677"/>
              <a:ext cx="1469793" cy="1447550"/>
            </a:xfrm>
            <a:prstGeom prst="blockArc">
              <a:avLst>
                <a:gd name="adj1" fmla="val 10800000"/>
                <a:gd name="adj2" fmla="val 21576716"/>
                <a:gd name="adj3" fmla="val 25351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5831688" y="4305397"/>
              <a:ext cx="1439337" cy="1457315"/>
            </a:xfrm>
            <a:prstGeom prst="blockArc">
              <a:avLst>
                <a:gd name="adj1" fmla="val 13164066"/>
                <a:gd name="adj2" fmla="val 18953207"/>
                <a:gd name="adj3" fmla="val 24963"/>
              </a:avLst>
            </a:prstGeom>
            <a:solidFill>
              <a:schemeClr val="accent1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74123" y="5410720"/>
              <a:ext cx="902790" cy="3628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5724610" y="4160397"/>
              <a:ext cx="706120" cy="660400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 flipV="1">
              <a:off x="5641509" y="5402013"/>
              <a:ext cx="935404" cy="6167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ounded Rectangle 224"/>
            <p:cNvSpPr/>
            <p:nvPr/>
          </p:nvSpPr>
          <p:spPr>
            <a:xfrm rot="19544013">
              <a:off x="6763194" y="4064043"/>
              <a:ext cx="179376" cy="9393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885291" y="4183342"/>
              <a:ext cx="177434" cy="1229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5833440" y="4308395"/>
              <a:ext cx="1431735" cy="1470920"/>
            </a:xfrm>
            <a:prstGeom prst="blockArc">
              <a:avLst>
                <a:gd name="adj1" fmla="val 18118773"/>
                <a:gd name="adj2" fmla="val 19921461"/>
                <a:gd name="adj3" fmla="val 244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6635071" y="4143040"/>
              <a:ext cx="364833" cy="638117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5825524" y="4304585"/>
              <a:ext cx="1474094" cy="1477777"/>
            </a:xfrm>
            <a:prstGeom prst="blockArc">
              <a:avLst>
                <a:gd name="adj1" fmla="val 14614943"/>
                <a:gd name="adj2" fmla="val 15681792"/>
                <a:gd name="adj3" fmla="val 238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Block Arc 229"/>
            <p:cNvSpPr/>
            <p:nvPr/>
          </p:nvSpPr>
          <p:spPr>
            <a:xfrm>
              <a:off x="5817905" y="4288161"/>
              <a:ext cx="1453120" cy="1484322"/>
            </a:xfrm>
            <a:prstGeom prst="blockArc">
              <a:avLst>
                <a:gd name="adj1" fmla="val 55069"/>
                <a:gd name="adj2" fmla="val 1717366"/>
                <a:gd name="adj3" fmla="val 245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8084118" y="1156549"/>
            <a:ext cx="1792688" cy="1437724"/>
            <a:chOff x="7943708" y="1317609"/>
            <a:chExt cx="1792688" cy="1437724"/>
          </a:xfrm>
        </p:grpSpPr>
        <p:sp>
          <p:nvSpPr>
            <p:cNvPr id="471" name="Oval 470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943708" y="1774861"/>
              <a:ext cx="1792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CLOSED</a:t>
              </a:r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47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7100274" y="4578055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332600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87CFF4AB-FC13-416A-A478-C3B05FE14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82565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BE8B437-8258-4CE8-9CC3-F4BD15AE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6050507" y="1533250"/>
            <a:ext cx="2354724" cy="22984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97806" y="4179158"/>
            <a:ext cx="12013211" cy="1832758"/>
            <a:chOff x="-197806" y="4188886"/>
            <a:chExt cx="12013211" cy="1832758"/>
          </a:xfrm>
        </p:grpSpPr>
        <p:sp>
          <p:nvSpPr>
            <p:cNvPr id="163" name="Rectangle 162"/>
            <p:cNvSpPr/>
            <p:nvPr/>
          </p:nvSpPr>
          <p:spPr>
            <a:xfrm>
              <a:off x="4958572" y="4780817"/>
              <a:ext cx="2954627" cy="624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97806" y="5366499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98871" y="5425940"/>
              <a:ext cx="10922085" cy="3451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 flipH="1">
              <a:off x="3267093" y="536701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3774953" y="529331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373828" y="471611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3" name="Block Arc 282"/>
            <p:cNvSpPr/>
            <p:nvPr/>
          </p:nvSpPr>
          <p:spPr>
            <a:xfrm rot="16200000">
              <a:off x="3064781" y="437835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 rot="5400000">
              <a:off x="3062276" y="437836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5" name="Block Arc 284"/>
            <p:cNvSpPr/>
            <p:nvPr/>
          </p:nvSpPr>
          <p:spPr>
            <a:xfrm>
              <a:off x="3070754" y="442038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2880807" y="543577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2930492" y="427810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8" name="Freeform 287"/>
            <p:cNvSpPr/>
            <p:nvPr/>
          </p:nvSpPr>
          <p:spPr>
            <a:xfrm flipH="1">
              <a:off x="3828453" y="426202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9" name="Straight Connector 288"/>
            <p:cNvCxnSpPr/>
            <p:nvPr/>
          </p:nvCxnSpPr>
          <p:spPr>
            <a:xfrm flipH="1">
              <a:off x="2848532" y="542833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ounded Rectangle 289"/>
            <p:cNvSpPr/>
            <p:nvPr/>
          </p:nvSpPr>
          <p:spPr>
            <a:xfrm rot="19544013">
              <a:off x="3954817" y="418888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075238" y="432488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8" name="Freeform 267"/>
            <p:cNvSpPr/>
            <p:nvPr/>
          </p:nvSpPr>
          <p:spPr>
            <a:xfrm flipH="1">
              <a:off x="1560098" y="5367172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2067958" y="5293472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666833" y="4716271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Block Arc 270"/>
            <p:cNvSpPr/>
            <p:nvPr/>
          </p:nvSpPr>
          <p:spPr>
            <a:xfrm rot="16200000">
              <a:off x="1357786" y="4378517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 rot="5400000">
              <a:off x="1355281" y="437851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3" name="Block Arc 272"/>
            <p:cNvSpPr/>
            <p:nvPr/>
          </p:nvSpPr>
          <p:spPr>
            <a:xfrm>
              <a:off x="1363759" y="4420547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173812" y="5435932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1223497" y="4278259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6" name="Freeform 275"/>
            <p:cNvSpPr/>
            <p:nvPr/>
          </p:nvSpPr>
          <p:spPr>
            <a:xfrm flipH="1">
              <a:off x="2121458" y="4262188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7" name="Straight Connector 276"/>
            <p:cNvCxnSpPr/>
            <p:nvPr/>
          </p:nvCxnSpPr>
          <p:spPr>
            <a:xfrm flipH="1">
              <a:off x="1141537" y="5428495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 rot="19544013">
              <a:off x="2247822" y="4189045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2368243" y="4325042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6" name="Freeform 255"/>
            <p:cNvSpPr/>
            <p:nvPr/>
          </p:nvSpPr>
          <p:spPr>
            <a:xfrm flipH="1">
              <a:off x="10624975" y="5367164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1132835" y="5293464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10731710" y="4716263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9" name="Block Arc 258"/>
            <p:cNvSpPr/>
            <p:nvPr/>
          </p:nvSpPr>
          <p:spPr>
            <a:xfrm rot="16200000">
              <a:off x="10422663" y="4378509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 rot="5400000">
              <a:off x="10420158" y="4378511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1" name="Block Arc 260"/>
            <p:cNvSpPr/>
            <p:nvPr/>
          </p:nvSpPr>
          <p:spPr>
            <a:xfrm>
              <a:off x="10428636" y="4420539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0238689" y="5435924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10288374" y="4278251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 flipH="1">
              <a:off x="11186335" y="4262180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H="1">
              <a:off x="10206414" y="5428487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ounded Rectangle 265"/>
            <p:cNvSpPr/>
            <p:nvPr/>
          </p:nvSpPr>
          <p:spPr>
            <a:xfrm rot="19544013">
              <a:off x="11312699" y="4189037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1433120" y="4325034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 flipH="1">
              <a:off x="8917980" y="5367323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9425840" y="5293623"/>
              <a:ext cx="572133" cy="72802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9024715" y="4716422"/>
              <a:ext cx="776611" cy="715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6200000">
              <a:off x="8715668" y="4378668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 rot="5400000">
              <a:off x="8713163" y="4378670"/>
              <a:ext cx="1360876" cy="1424609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Block Arc 248"/>
            <p:cNvSpPr/>
            <p:nvPr/>
          </p:nvSpPr>
          <p:spPr>
            <a:xfrm>
              <a:off x="8721641" y="4420698"/>
              <a:ext cx="1351990" cy="1192353"/>
            </a:xfrm>
            <a:prstGeom prst="blockArc">
              <a:avLst>
                <a:gd name="adj1" fmla="val 13018775"/>
                <a:gd name="adj2" fmla="val 19348665"/>
                <a:gd name="adj3" fmla="val 266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8531694" y="5436083"/>
              <a:ext cx="986042" cy="3301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8581379" y="4278410"/>
              <a:ext cx="696425" cy="611463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9479340" y="4262339"/>
              <a:ext cx="359824" cy="590831"/>
            </a:xfrm>
            <a:custGeom>
              <a:avLst/>
              <a:gdLst>
                <a:gd name="connsiteX0" fmla="*/ 706120 w 706120"/>
                <a:gd name="connsiteY0" fmla="*/ 660400 h 660400"/>
                <a:gd name="connsiteX1" fmla="*/ 299720 w 706120"/>
                <a:gd name="connsiteY1" fmla="*/ 462280 h 660400"/>
                <a:gd name="connsiteX2" fmla="*/ 269240 w 706120"/>
                <a:gd name="connsiteY2" fmla="*/ 81280 h 660400"/>
                <a:gd name="connsiteX3" fmla="*/ 0 w 70612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0" h="660400">
                  <a:moveTo>
                    <a:pt x="706120" y="660400"/>
                  </a:moveTo>
                  <a:cubicBezTo>
                    <a:pt x="539326" y="609600"/>
                    <a:pt x="372533" y="558800"/>
                    <a:pt x="299720" y="462280"/>
                  </a:cubicBezTo>
                  <a:cubicBezTo>
                    <a:pt x="226907" y="365760"/>
                    <a:pt x="319193" y="158327"/>
                    <a:pt x="269240" y="81280"/>
                  </a:cubicBezTo>
                  <a:cubicBezTo>
                    <a:pt x="219287" y="4233"/>
                    <a:pt x="109643" y="2116"/>
                    <a:pt x="0" y="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H="1">
              <a:off x="8499419" y="5428646"/>
              <a:ext cx="979921" cy="172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ounded Rectangle 253"/>
            <p:cNvSpPr/>
            <p:nvPr/>
          </p:nvSpPr>
          <p:spPr>
            <a:xfrm rot="19544013">
              <a:off x="9605704" y="4189196"/>
              <a:ext cx="176913" cy="8697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9726125" y="4325193"/>
              <a:ext cx="140287" cy="112004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89450" y="5424580"/>
              <a:ext cx="2025730" cy="343042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09752" y="5428336"/>
              <a:ext cx="197652" cy="337628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465825" y="5428336"/>
              <a:ext cx="170399" cy="338460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952079" y="5428336"/>
              <a:ext cx="167340" cy="338459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60968" y="1156549"/>
            <a:ext cx="1792688" cy="1437724"/>
            <a:chOff x="7920558" y="1317609"/>
            <a:chExt cx="1792688" cy="1437724"/>
          </a:xfrm>
        </p:grpSpPr>
        <p:sp>
          <p:nvSpPr>
            <p:cNvPr id="129" name="Oval 128"/>
            <p:cNvSpPr/>
            <p:nvPr/>
          </p:nvSpPr>
          <p:spPr>
            <a:xfrm>
              <a:off x="8095619" y="1317609"/>
              <a:ext cx="1458410" cy="1437724"/>
            </a:xfrm>
            <a:prstGeom prst="ellipse">
              <a:avLst/>
            </a:prstGeom>
            <a:noFill/>
            <a:ln w="152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20558" y="1705411"/>
              <a:ext cx="179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OPEN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21719" y="492498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52738" y="1321387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0121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81DBCEA-78C3-4CEC-A559-3C42E79A9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1113" y="2520731"/>
            <a:ext cx="212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CLOSED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6" y="2563109"/>
            <a:ext cx="5121719" cy="214397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II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21019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Genome</a:t>
            </a:r>
          </a:p>
          <a:p>
            <a:r>
              <a:rPr lang="en-US" dirty="0"/>
              <a:t>Regulation of Genes</a:t>
            </a:r>
          </a:p>
          <a:p>
            <a:r>
              <a:rPr lang="en-US" dirty="0"/>
              <a:t>Finding Enhancers</a:t>
            </a:r>
          </a:p>
          <a:p>
            <a:r>
              <a:rPr lang="en-US" dirty="0"/>
              <a:t>Enhancers Structure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 </a:t>
            </a:r>
          </a:p>
        </p:txBody>
      </p:sp>
    </p:spTree>
    <p:extLst>
      <p:ext uri="{BB962C8B-B14F-4D97-AF65-F5344CB8AC3E}">
        <p14:creationId xmlns:p14="http://schemas.microsoft.com/office/powerpoint/2010/main" val="401316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E51E8F2-D9A2-4FAB-A48E-02B2AAE0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/>
          <a:stretch/>
        </p:blipFill>
        <p:spPr>
          <a:xfrm>
            <a:off x="1452129" y="2644044"/>
            <a:ext cx="2354724" cy="229843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1332393" y="5420986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1738253" y="542098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097049" y="542098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2652205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138356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7721799" y="5420986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7721798" y="5420986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395504" y="4971606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871597" y="4943074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280952" y="535840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803503" y="542098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289654" y="542098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837733" y="497377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3" name="Oval 2"/>
          <p:cNvSpPr/>
          <p:nvPr/>
        </p:nvSpPr>
        <p:spPr>
          <a:xfrm>
            <a:off x="3510302" y="2080890"/>
            <a:ext cx="1458410" cy="1437724"/>
          </a:xfrm>
          <a:prstGeom prst="ellipse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727" y="2439706"/>
            <a:ext cx="148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OPEN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44" y="2000250"/>
            <a:ext cx="2019300" cy="2857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298189">
            <a:off x="6861236" y="1308051"/>
            <a:ext cx="3180256" cy="1634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rot="1592952">
            <a:off x="9931675" y="1843303"/>
            <a:ext cx="1978199" cy="149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6183216">
            <a:off x="10609442" y="966483"/>
            <a:ext cx="1477497" cy="84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 rot="8264783">
            <a:off x="10043886" y="777844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 rot="21281956">
            <a:off x="10781539" y="3042443"/>
            <a:ext cx="1133299" cy="887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8700711" y="1291977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1107" y="1585949"/>
            <a:ext cx="2682529" cy="58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Tissue I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 Enhancers Do?</a:t>
            </a:r>
          </a:p>
        </p:txBody>
      </p:sp>
    </p:spTree>
    <p:extLst>
      <p:ext uri="{BB962C8B-B14F-4D97-AF65-F5344CB8AC3E}">
        <p14:creationId xmlns:p14="http://schemas.microsoft.com/office/powerpoint/2010/main" val="164276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822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72242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7974238" y="297962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Promoter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450331" y="2951088"/>
            <a:ext cx="1460555" cy="396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Gene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0" name="Rounded Rectangle 159"/>
          <p:cNvSpPr/>
          <p:nvPr/>
        </p:nvSpPr>
        <p:spPr>
          <a:xfrm rot="1800000">
            <a:off x="9293028" y="3980396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161" name="Rounded Rectangle 160"/>
          <p:cNvSpPr/>
          <p:nvPr/>
        </p:nvSpPr>
        <p:spPr>
          <a:xfrm rot="20700000">
            <a:off x="7444949" y="3985996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1392164" y="4041289"/>
            <a:ext cx="824261" cy="461665"/>
            <a:chOff x="7706558" y="4532637"/>
            <a:chExt cx="824261" cy="461665"/>
          </a:xfrm>
        </p:grpSpPr>
        <p:sp>
          <p:nvSpPr>
            <p:cNvPr id="163" name="Oval 162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sp>
        <p:nvSpPr>
          <p:cNvPr id="165" name="Trapezoid 164"/>
          <p:cNvSpPr/>
          <p:nvPr/>
        </p:nvSpPr>
        <p:spPr>
          <a:xfrm rot="1305007">
            <a:off x="4440085" y="4143119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426037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9588381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8300533" y="3429000"/>
            <a:ext cx="3198975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/>
          <p:cNvSpPr/>
          <p:nvPr/>
        </p:nvSpPr>
        <p:spPr>
          <a:xfrm>
            <a:off x="8300532" y="3429000"/>
            <a:ext cx="84033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/>
          <p:cNvSpPr/>
          <p:nvPr/>
        </p:nvSpPr>
        <p:spPr>
          <a:xfrm>
            <a:off x="8382237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9" name="Rectangle 158"/>
          <p:cNvSpPr/>
          <p:nvPr/>
        </p:nvSpPr>
        <p:spPr>
          <a:xfrm>
            <a:off x="8868388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8156368" y="36708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67935" y="3630860"/>
            <a:ext cx="314606" cy="5254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987594" y="2943321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7150" y="3106643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3" name="Trapezoid 32"/>
          <p:cNvSpPr/>
          <p:nvPr/>
        </p:nvSpPr>
        <p:spPr>
          <a:xfrm>
            <a:off x="3640981" y="3116811"/>
            <a:ext cx="628424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24499" y="3057116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35" name="Oval 34"/>
          <p:cNvSpPr/>
          <p:nvPr/>
        </p:nvSpPr>
        <p:spPr>
          <a:xfrm>
            <a:off x="2343818" y="3176303"/>
            <a:ext cx="651576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439216" y="3116820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4658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 rot="432046">
            <a:off x="1254019" y="2935902"/>
            <a:ext cx="9897855" cy="1841460"/>
            <a:chOff x="884565" y="1439611"/>
            <a:chExt cx="9897855" cy="1841460"/>
          </a:xfrm>
        </p:grpSpPr>
        <p:sp>
          <p:nvSpPr>
            <p:cNvPr id="102" name="Block Arc 101"/>
            <p:cNvSpPr/>
            <p:nvPr/>
          </p:nvSpPr>
          <p:spPr>
            <a:xfrm>
              <a:off x="4791339" y="1439984"/>
              <a:ext cx="2451846" cy="1841087"/>
            </a:xfrm>
            <a:prstGeom prst="blockArc">
              <a:avLst>
                <a:gd name="adj1" fmla="val 13952562"/>
                <a:gd name="adj2" fmla="val 16192731"/>
                <a:gd name="adj3" fmla="val 18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18104" y="1439611"/>
              <a:ext cx="4764316" cy="347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83445" y="1439611"/>
              <a:ext cx="3198975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583444" y="1439611"/>
              <a:ext cx="84033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5149" y="1439611"/>
              <a:ext cx="164666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151300" y="1439611"/>
              <a:ext cx="161710" cy="3474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455778" y="1663762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072262" y="1553056"/>
              <a:ext cx="314606" cy="52545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 rot="20478272">
              <a:off x="884565" y="1755939"/>
              <a:ext cx="4738890" cy="873061"/>
              <a:chOff x="811271" y="1233156"/>
              <a:chExt cx="4738890" cy="87306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11271" y="1758745"/>
                <a:ext cx="4738890" cy="3474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15845" y="1757598"/>
                <a:ext cx="1957574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74641" y="1757598"/>
                <a:ext cx="191002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29797" y="1757598"/>
                <a:ext cx="164666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715948" y="1757598"/>
                <a:ext cx="161710" cy="34747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957476" y="1233156"/>
                <a:ext cx="727842" cy="644643"/>
                <a:chOff x="3923006" y="965789"/>
                <a:chExt cx="727842" cy="64464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3923006" y="965789"/>
                  <a:ext cx="662107" cy="595496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031177" y="1148767"/>
                  <a:ext cx="6196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668508" y="1437665"/>
                <a:ext cx="683949" cy="461665"/>
                <a:chOff x="8823867" y="4524158"/>
                <a:chExt cx="683949" cy="461665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>
                  <a:off x="8823867" y="4569859"/>
                  <a:ext cx="628424" cy="397889"/>
                </a:xfrm>
                <a:prstGeom prst="trapezoid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911574" y="4524158"/>
                  <a:ext cx="59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46627" y="1395935"/>
                <a:ext cx="824261" cy="461665"/>
                <a:chOff x="7706558" y="4532637"/>
                <a:chExt cx="824261" cy="461665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7706558" y="4565138"/>
                  <a:ext cx="651576" cy="3993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7804941" y="4532637"/>
                  <a:ext cx="7258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TF</a:t>
                  </a:r>
                </a:p>
              </p:txBody>
            </p:sp>
          </p:grpSp>
        </p:grpSp>
        <p:sp>
          <p:nvSpPr>
            <p:cNvPr id="111" name="Rectangle 110"/>
            <p:cNvSpPr/>
            <p:nvPr/>
          </p:nvSpPr>
          <p:spPr>
            <a:xfrm>
              <a:off x="5969343" y="1448655"/>
              <a:ext cx="87091" cy="333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 rot="20435762">
              <a:off x="5520201" y="1523797"/>
              <a:ext cx="87962" cy="329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15181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36721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3991622" y="3651596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ounded Rectangle 179"/>
          <p:cNvSpPr/>
          <p:nvPr/>
        </p:nvSpPr>
        <p:spPr>
          <a:xfrm>
            <a:off x="5542126" y="277059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5505608" y="1410388"/>
            <a:ext cx="3627032" cy="72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Initiation</a:t>
            </a:r>
            <a:endParaRPr lang="he-IL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Complex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638966" y="3651596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4997762" y="3651596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5552918" y="365159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Block Arc 185"/>
          <p:cNvSpPr/>
          <p:nvPr/>
        </p:nvSpPr>
        <p:spPr>
          <a:xfrm rot="16200000">
            <a:off x="3130690" y="2234276"/>
            <a:ext cx="1674644" cy="1859497"/>
          </a:xfrm>
          <a:prstGeom prst="blockArc">
            <a:avLst>
              <a:gd name="adj1" fmla="val 10800000"/>
              <a:gd name="adj2" fmla="val 125421"/>
              <a:gd name="adj3" fmla="val 2088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/>
          <p:cNvSpPr/>
          <p:nvPr/>
        </p:nvSpPr>
        <p:spPr>
          <a:xfrm>
            <a:off x="3991623" y="2325716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/>
          <p:cNvSpPr/>
          <p:nvPr/>
        </p:nvSpPr>
        <p:spPr>
          <a:xfrm>
            <a:off x="6017351" y="3651596"/>
            <a:ext cx="259225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3951616" y="2331227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ounded Rectangle 189"/>
          <p:cNvSpPr/>
          <p:nvPr/>
        </p:nvSpPr>
        <p:spPr>
          <a:xfrm>
            <a:off x="3954992" y="3657373"/>
            <a:ext cx="50124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3954165" y="2326200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3965733" y="2677209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3949903" y="3654191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3956920" y="4002268"/>
            <a:ext cx="137567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962956" y="2325716"/>
            <a:ext cx="3237420" cy="349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ectangle 195"/>
          <p:cNvSpPr/>
          <p:nvPr/>
        </p:nvSpPr>
        <p:spPr>
          <a:xfrm>
            <a:off x="4967826" y="2325716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5049531" y="2325716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5535682" y="2325716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4685966" y="3232604"/>
            <a:ext cx="793391" cy="3610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5233587" y="3394622"/>
            <a:ext cx="1050223" cy="366944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ounded Rectangle 200"/>
          <p:cNvSpPr/>
          <p:nvPr/>
        </p:nvSpPr>
        <p:spPr>
          <a:xfrm>
            <a:off x="4817578" y="2543620"/>
            <a:ext cx="1090342" cy="492042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5035279" y="2894155"/>
            <a:ext cx="1335452" cy="51899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p300/CBP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010574" y="2481648"/>
            <a:ext cx="418741" cy="2966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5257420" y="2396997"/>
            <a:ext cx="327761" cy="42268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5222780" y="2331692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5514065" y="2529707"/>
            <a:ext cx="299195" cy="5147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7" name="Rounded Rectangle 206"/>
          <p:cNvSpPr/>
          <p:nvPr/>
        </p:nvSpPr>
        <p:spPr>
          <a:xfrm>
            <a:off x="5462832" y="2503873"/>
            <a:ext cx="426617" cy="556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TF</a:t>
            </a:r>
          </a:p>
        </p:txBody>
      </p:sp>
      <p:sp>
        <p:nvSpPr>
          <p:cNvPr id="208" name="Isosceles Triangle 207"/>
          <p:cNvSpPr/>
          <p:nvPr/>
        </p:nvSpPr>
        <p:spPr>
          <a:xfrm>
            <a:off x="5327109" y="322211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432141" y="3406132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0" name="Oval 209"/>
          <p:cNvSpPr/>
          <p:nvPr/>
        </p:nvSpPr>
        <p:spPr>
          <a:xfrm>
            <a:off x="4705704" y="3445656"/>
            <a:ext cx="651577" cy="3993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804091" y="341315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12" name="Trapezoid 211"/>
          <p:cNvSpPr/>
          <p:nvPr/>
        </p:nvSpPr>
        <p:spPr>
          <a:xfrm>
            <a:off x="5970743" y="3450377"/>
            <a:ext cx="628423" cy="397889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TextBox 212"/>
          <p:cNvSpPr txBox="1"/>
          <p:nvPr/>
        </p:nvSpPr>
        <p:spPr>
          <a:xfrm>
            <a:off x="6055431" y="3427391"/>
            <a:ext cx="5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6209530" y="2209535"/>
            <a:ext cx="633279" cy="616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3060310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sp>
        <p:nvSpPr>
          <p:cNvPr id="232" name="Rounded Rectangle 2"/>
          <p:cNvSpPr/>
          <p:nvPr/>
        </p:nvSpPr>
        <p:spPr>
          <a:xfrm>
            <a:off x="5705023" y="2348108"/>
            <a:ext cx="1447800" cy="923925"/>
          </a:xfrm>
          <a:custGeom>
            <a:avLst/>
            <a:gdLst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158753 w 1762125"/>
              <a:gd name="connsiteY6" fmla="*/ 952500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0 w 1762125"/>
              <a:gd name="connsiteY7" fmla="*/ 793747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0 w 1762125"/>
              <a:gd name="connsiteY0" fmla="*/ 158753 h 952500"/>
              <a:gd name="connsiteX1" fmla="*/ 158753 w 1762125"/>
              <a:gd name="connsiteY1" fmla="*/ 0 h 952500"/>
              <a:gd name="connsiteX2" fmla="*/ 1603372 w 1762125"/>
              <a:gd name="connsiteY2" fmla="*/ 0 h 952500"/>
              <a:gd name="connsiteX3" fmla="*/ 1762125 w 1762125"/>
              <a:gd name="connsiteY3" fmla="*/ 158753 h 952500"/>
              <a:gd name="connsiteX4" fmla="*/ 1762125 w 1762125"/>
              <a:gd name="connsiteY4" fmla="*/ 793747 h 952500"/>
              <a:gd name="connsiteX5" fmla="*/ 1603372 w 1762125"/>
              <a:gd name="connsiteY5" fmla="*/ 952500 h 952500"/>
              <a:gd name="connsiteX6" fmla="*/ 596903 w 1762125"/>
              <a:gd name="connsiteY6" fmla="*/ 752475 h 952500"/>
              <a:gd name="connsiteX7" fmla="*/ 28575 w 1762125"/>
              <a:gd name="connsiteY7" fmla="*/ 879472 h 952500"/>
              <a:gd name="connsiteX8" fmla="*/ 0 w 1762125"/>
              <a:gd name="connsiteY8" fmla="*/ 158753 h 952500"/>
              <a:gd name="connsiteX0" fmla="*/ 190500 w 1733550"/>
              <a:gd name="connsiteY0" fmla="*/ 339728 h 952500"/>
              <a:gd name="connsiteX1" fmla="*/ 130178 w 1733550"/>
              <a:gd name="connsiteY1" fmla="*/ 0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339728 h 952500"/>
              <a:gd name="connsiteX1" fmla="*/ 454028 w 1733550"/>
              <a:gd name="connsiteY1" fmla="*/ 123825 h 952500"/>
              <a:gd name="connsiteX2" fmla="*/ 1574797 w 1733550"/>
              <a:gd name="connsiteY2" fmla="*/ 0 h 952500"/>
              <a:gd name="connsiteX3" fmla="*/ 1733550 w 1733550"/>
              <a:gd name="connsiteY3" fmla="*/ 158753 h 952500"/>
              <a:gd name="connsiteX4" fmla="*/ 1733550 w 1733550"/>
              <a:gd name="connsiteY4" fmla="*/ 793747 h 952500"/>
              <a:gd name="connsiteX5" fmla="*/ 1574797 w 1733550"/>
              <a:gd name="connsiteY5" fmla="*/ 952500 h 952500"/>
              <a:gd name="connsiteX6" fmla="*/ 568328 w 1733550"/>
              <a:gd name="connsiteY6" fmla="*/ 752475 h 952500"/>
              <a:gd name="connsiteX7" fmla="*/ 0 w 1733550"/>
              <a:gd name="connsiteY7" fmla="*/ 879472 h 952500"/>
              <a:gd name="connsiteX8" fmla="*/ 190500 w 1733550"/>
              <a:gd name="connsiteY8" fmla="*/ 339728 h 952500"/>
              <a:gd name="connsiteX0" fmla="*/ 190500 w 1733550"/>
              <a:gd name="connsiteY0" fmla="*/ 263585 h 876357"/>
              <a:gd name="connsiteX1" fmla="*/ 454028 w 1733550"/>
              <a:gd name="connsiteY1" fmla="*/ 47682 h 876357"/>
              <a:gd name="connsiteX2" fmla="*/ 1450972 w 1733550"/>
              <a:gd name="connsiteY2" fmla="*/ 57 h 876357"/>
              <a:gd name="connsiteX3" fmla="*/ 1733550 w 1733550"/>
              <a:gd name="connsiteY3" fmla="*/ 82610 h 876357"/>
              <a:gd name="connsiteX4" fmla="*/ 1733550 w 1733550"/>
              <a:gd name="connsiteY4" fmla="*/ 717604 h 876357"/>
              <a:gd name="connsiteX5" fmla="*/ 1574797 w 1733550"/>
              <a:gd name="connsiteY5" fmla="*/ 876357 h 876357"/>
              <a:gd name="connsiteX6" fmla="*/ 568328 w 1733550"/>
              <a:gd name="connsiteY6" fmla="*/ 676332 h 876357"/>
              <a:gd name="connsiteX7" fmla="*/ 0 w 1733550"/>
              <a:gd name="connsiteY7" fmla="*/ 803329 h 876357"/>
              <a:gd name="connsiteX8" fmla="*/ 190500 w 1733550"/>
              <a:gd name="connsiteY8" fmla="*/ 263585 h 876357"/>
              <a:gd name="connsiteX0" fmla="*/ 190500 w 1733550"/>
              <a:gd name="connsiteY0" fmla="*/ 263528 h 876300"/>
              <a:gd name="connsiteX1" fmla="*/ 454028 w 1733550"/>
              <a:gd name="connsiteY1" fmla="*/ 47625 h 876300"/>
              <a:gd name="connsiteX2" fmla="*/ 1450972 w 1733550"/>
              <a:gd name="connsiteY2" fmla="*/ 0 h 876300"/>
              <a:gd name="connsiteX3" fmla="*/ 1438275 w 1733550"/>
              <a:gd name="connsiteY3" fmla="*/ 273053 h 876300"/>
              <a:gd name="connsiteX4" fmla="*/ 1733550 w 1733550"/>
              <a:gd name="connsiteY4" fmla="*/ 717547 h 876300"/>
              <a:gd name="connsiteX5" fmla="*/ 1574797 w 1733550"/>
              <a:gd name="connsiteY5" fmla="*/ 876300 h 876300"/>
              <a:gd name="connsiteX6" fmla="*/ 568328 w 1733550"/>
              <a:gd name="connsiteY6" fmla="*/ 676275 h 876300"/>
              <a:gd name="connsiteX7" fmla="*/ 0 w 1733550"/>
              <a:gd name="connsiteY7" fmla="*/ 803272 h 876300"/>
              <a:gd name="connsiteX8" fmla="*/ 190500 w 1733550"/>
              <a:gd name="connsiteY8" fmla="*/ 263528 h 876300"/>
              <a:gd name="connsiteX0" fmla="*/ 190500 w 1733550"/>
              <a:gd name="connsiteY0" fmla="*/ 215903 h 828675"/>
              <a:gd name="connsiteX1" fmla="*/ 454028 w 1733550"/>
              <a:gd name="connsiteY1" fmla="*/ 0 h 828675"/>
              <a:gd name="connsiteX2" fmla="*/ 1250947 w 1733550"/>
              <a:gd name="connsiteY2" fmla="*/ 47625 h 828675"/>
              <a:gd name="connsiteX3" fmla="*/ 1438275 w 1733550"/>
              <a:gd name="connsiteY3" fmla="*/ 225428 h 828675"/>
              <a:gd name="connsiteX4" fmla="*/ 1733550 w 1733550"/>
              <a:gd name="connsiteY4" fmla="*/ 669922 h 828675"/>
              <a:gd name="connsiteX5" fmla="*/ 1574797 w 1733550"/>
              <a:gd name="connsiteY5" fmla="*/ 828675 h 828675"/>
              <a:gd name="connsiteX6" fmla="*/ 568328 w 1733550"/>
              <a:gd name="connsiteY6" fmla="*/ 628650 h 828675"/>
              <a:gd name="connsiteX7" fmla="*/ 0 w 1733550"/>
              <a:gd name="connsiteY7" fmla="*/ 755647 h 828675"/>
              <a:gd name="connsiteX8" fmla="*/ 190500 w 1733550"/>
              <a:gd name="connsiteY8" fmla="*/ 215903 h 828675"/>
              <a:gd name="connsiteX0" fmla="*/ 190500 w 1733550"/>
              <a:gd name="connsiteY0" fmla="*/ 215903 h 923925"/>
              <a:gd name="connsiteX1" fmla="*/ 454028 w 1733550"/>
              <a:gd name="connsiteY1" fmla="*/ 0 h 923925"/>
              <a:gd name="connsiteX2" fmla="*/ 1250947 w 1733550"/>
              <a:gd name="connsiteY2" fmla="*/ 47625 h 923925"/>
              <a:gd name="connsiteX3" fmla="*/ 1438275 w 1733550"/>
              <a:gd name="connsiteY3" fmla="*/ 225428 h 923925"/>
              <a:gd name="connsiteX4" fmla="*/ 1733550 w 1733550"/>
              <a:gd name="connsiteY4" fmla="*/ 669922 h 923925"/>
              <a:gd name="connsiteX5" fmla="*/ 1279522 w 1733550"/>
              <a:gd name="connsiteY5" fmla="*/ 923925 h 923925"/>
              <a:gd name="connsiteX6" fmla="*/ 568328 w 1733550"/>
              <a:gd name="connsiteY6" fmla="*/ 628650 h 923925"/>
              <a:gd name="connsiteX7" fmla="*/ 0 w 1733550"/>
              <a:gd name="connsiteY7" fmla="*/ 755647 h 923925"/>
              <a:gd name="connsiteX8" fmla="*/ 190500 w 1733550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68328 w 1514475"/>
              <a:gd name="connsiteY6" fmla="*/ 62865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90500 w 1514475"/>
              <a:gd name="connsiteY0" fmla="*/ 215903 h 923925"/>
              <a:gd name="connsiteX1" fmla="*/ 454028 w 1514475"/>
              <a:gd name="connsiteY1" fmla="*/ 0 h 923925"/>
              <a:gd name="connsiteX2" fmla="*/ 1250947 w 1514475"/>
              <a:gd name="connsiteY2" fmla="*/ 47625 h 923925"/>
              <a:gd name="connsiteX3" fmla="*/ 1438275 w 1514475"/>
              <a:gd name="connsiteY3" fmla="*/ 225428 h 923925"/>
              <a:gd name="connsiteX4" fmla="*/ 1514475 w 1514475"/>
              <a:gd name="connsiteY4" fmla="*/ 603247 h 923925"/>
              <a:gd name="connsiteX5" fmla="*/ 1279522 w 1514475"/>
              <a:gd name="connsiteY5" fmla="*/ 923925 h 923925"/>
              <a:gd name="connsiteX6" fmla="*/ 549278 w 1514475"/>
              <a:gd name="connsiteY6" fmla="*/ 685800 h 923925"/>
              <a:gd name="connsiteX7" fmla="*/ 0 w 1514475"/>
              <a:gd name="connsiteY7" fmla="*/ 755647 h 923925"/>
              <a:gd name="connsiteX8" fmla="*/ 190500 w 1514475"/>
              <a:gd name="connsiteY8" fmla="*/ 215903 h 923925"/>
              <a:gd name="connsiteX0" fmla="*/ 123825 w 1447800"/>
              <a:gd name="connsiteY0" fmla="*/ 215903 h 923925"/>
              <a:gd name="connsiteX1" fmla="*/ 387353 w 1447800"/>
              <a:gd name="connsiteY1" fmla="*/ 0 h 923925"/>
              <a:gd name="connsiteX2" fmla="*/ 1184272 w 1447800"/>
              <a:gd name="connsiteY2" fmla="*/ 47625 h 923925"/>
              <a:gd name="connsiteX3" fmla="*/ 1371600 w 1447800"/>
              <a:gd name="connsiteY3" fmla="*/ 225428 h 923925"/>
              <a:gd name="connsiteX4" fmla="*/ 1447800 w 1447800"/>
              <a:gd name="connsiteY4" fmla="*/ 603247 h 923925"/>
              <a:gd name="connsiteX5" fmla="*/ 1212847 w 1447800"/>
              <a:gd name="connsiteY5" fmla="*/ 923925 h 923925"/>
              <a:gd name="connsiteX6" fmla="*/ 482603 w 1447800"/>
              <a:gd name="connsiteY6" fmla="*/ 685800 h 923925"/>
              <a:gd name="connsiteX7" fmla="*/ 0 w 1447800"/>
              <a:gd name="connsiteY7" fmla="*/ 612772 h 923925"/>
              <a:gd name="connsiteX8" fmla="*/ 123825 w 1447800"/>
              <a:gd name="connsiteY8" fmla="*/ 21590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923925">
                <a:moveTo>
                  <a:pt x="123825" y="215903"/>
                </a:moveTo>
                <a:cubicBezTo>
                  <a:pt x="123825" y="128226"/>
                  <a:pt x="299676" y="0"/>
                  <a:pt x="387353" y="0"/>
                </a:cubicBezTo>
                <a:lnTo>
                  <a:pt x="1184272" y="47625"/>
                </a:lnTo>
                <a:cubicBezTo>
                  <a:pt x="1271949" y="47625"/>
                  <a:pt x="1371600" y="137751"/>
                  <a:pt x="1371600" y="225428"/>
                </a:cubicBezTo>
                <a:lnTo>
                  <a:pt x="1447800" y="603247"/>
                </a:lnTo>
                <a:cubicBezTo>
                  <a:pt x="1447800" y="690924"/>
                  <a:pt x="1300524" y="923925"/>
                  <a:pt x="1212847" y="923925"/>
                </a:cubicBezTo>
                <a:cubicBezTo>
                  <a:pt x="731307" y="923925"/>
                  <a:pt x="1297518" y="685800"/>
                  <a:pt x="482603" y="685800"/>
                </a:cubicBezTo>
                <a:cubicBezTo>
                  <a:pt x="394926" y="685800"/>
                  <a:pt x="0" y="700449"/>
                  <a:pt x="0" y="612772"/>
                </a:cubicBezTo>
                <a:lnTo>
                  <a:pt x="123825" y="2159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RNA Pol II</a:t>
            </a:r>
          </a:p>
        </p:txBody>
      </p:sp>
      <p:sp>
        <p:nvSpPr>
          <p:cNvPr id="235" name="Freeform 234"/>
          <p:cNvSpPr/>
          <p:nvPr/>
        </p:nvSpPr>
        <p:spPr>
          <a:xfrm>
            <a:off x="6035606" y="2487391"/>
            <a:ext cx="470535" cy="120090"/>
          </a:xfrm>
          <a:custGeom>
            <a:avLst/>
            <a:gdLst>
              <a:gd name="connsiteX0" fmla="*/ 0 w 470535"/>
              <a:gd name="connsiteY0" fmla="*/ 45795 h 120090"/>
              <a:gd name="connsiteX1" fmla="*/ 125730 w 470535"/>
              <a:gd name="connsiteY1" fmla="*/ 75 h 120090"/>
              <a:gd name="connsiteX2" fmla="*/ 228600 w 470535"/>
              <a:gd name="connsiteY2" fmla="*/ 55320 h 120090"/>
              <a:gd name="connsiteX3" fmla="*/ 358140 w 470535"/>
              <a:gd name="connsiteY3" fmla="*/ 26745 h 120090"/>
              <a:gd name="connsiteX4" fmla="*/ 470535 w 470535"/>
              <a:gd name="connsiteY4" fmla="*/ 120090 h 1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35" h="120090">
                <a:moveTo>
                  <a:pt x="0" y="45795"/>
                </a:moveTo>
                <a:cubicBezTo>
                  <a:pt x="43815" y="22141"/>
                  <a:pt x="87630" y="-1513"/>
                  <a:pt x="125730" y="75"/>
                </a:cubicBezTo>
                <a:cubicBezTo>
                  <a:pt x="163830" y="1663"/>
                  <a:pt x="189865" y="50875"/>
                  <a:pt x="228600" y="55320"/>
                </a:cubicBezTo>
                <a:cubicBezTo>
                  <a:pt x="267335" y="59765"/>
                  <a:pt x="317818" y="15950"/>
                  <a:pt x="358140" y="26745"/>
                </a:cubicBezTo>
                <a:cubicBezTo>
                  <a:pt x="398463" y="37540"/>
                  <a:pt x="449580" y="98500"/>
                  <a:pt x="470535" y="12009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2464352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</p:spTree>
    <p:extLst>
      <p:ext uri="{BB962C8B-B14F-4D97-AF65-F5344CB8AC3E}">
        <p14:creationId xmlns:p14="http://schemas.microsoft.com/office/powerpoint/2010/main" val="125791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71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lock Arc 189"/>
          <p:cNvSpPr/>
          <p:nvPr/>
        </p:nvSpPr>
        <p:spPr>
          <a:xfrm rot="16200000">
            <a:off x="3112908" y="2225038"/>
            <a:ext cx="1674644" cy="1859497"/>
          </a:xfrm>
          <a:prstGeom prst="blockArc">
            <a:avLst>
              <a:gd name="adj1" fmla="val 10800000"/>
              <a:gd name="adj2" fmla="val 45021"/>
              <a:gd name="adj3" fmla="val 2101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/>
          <p:cNvSpPr/>
          <p:nvPr/>
        </p:nvSpPr>
        <p:spPr>
          <a:xfrm>
            <a:off x="3981460" y="2316478"/>
            <a:ext cx="4208753" cy="351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/>
          <p:cNvSpPr/>
          <p:nvPr/>
        </p:nvSpPr>
        <p:spPr>
          <a:xfrm>
            <a:off x="4947234" y="2316478"/>
            <a:ext cx="3237420" cy="349588"/>
          </a:xfrm>
          <a:prstGeom prst="rect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/>
          <p:cNvSpPr/>
          <p:nvPr/>
        </p:nvSpPr>
        <p:spPr>
          <a:xfrm>
            <a:off x="4952104" y="2316478"/>
            <a:ext cx="8403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/>
          <p:cNvSpPr/>
          <p:nvPr/>
        </p:nvSpPr>
        <p:spPr>
          <a:xfrm>
            <a:off x="5033809" y="231647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/>
          <p:cNvSpPr/>
          <p:nvPr/>
        </p:nvSpPr>
        <p:spPr>
          <a:xfrm>
            <a:off x="5519960" y="2316478"/>
            <a:ext cx="161710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6" name="Rounded Rectangle 195"/>
          <p:cNvSpPr/>
          <p:nvPr/>
        </p:nvSpPr>
        <p:spPr>
          <a:xfrm>
            <a:off x="5531963" y="2731830"/>
            <a:ext cx="299195" cy="514775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7" name="Rectangle 196"/>
          <p:cNvSpPr/>
          <p:nvPr/>
        </p:nvSpPr>
        <p:spPr>
          <a:xfrm>
            <a:off x="6007188" y="3641339"/>
            <a:ext cx="259225" cy="349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8" name="Rectangle 197"/>
          <p:cNvSpPr/>
          <p:nvPr/>
        </p:nvSpPr>
        <p:spPr>
          <a:xfrm>
            <a:off x="3981459" y="3642358"/>
            <a:ext cx="4208753" cy="349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9" name="Rounded Rectangle 198"/>
          <p:cNvSpPr/>
          <p:nvPr/>
        </p:nvSpPr>
        <p:spPr>
          <a:xfrm>
            <a:off x="3942280" y="2323213"/>
            <a:ext cx="51594" cy="340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ounded Rectangle 199"/>
          <p:cNvSpPr/>
          <p:nvPr/>
        </p:nvSpPr>
        <p:spPr>
          <a:xfrm>
            <a:off x="3933783" y="3648135"/>
            <a:ext cx="60650" cy="3395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944829" y="2316281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3948777" y="2669195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3942280" y="3643244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3946757" y="3992083"/>
            <a:ext cx="137567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5" name="Group 204"/>
          <p:cNvGrpSpPr/>
          <p:nvPr/>
        </p:nvGrpSpPr>
        <p:grpSpPr>
          <a:xfrm>
            <a:off x="4789048" y="2504860"/>
            <a:ext cx="1719275" cy="1217946"/>
            <a:chOff x="7652321" y="3663102"/>
            <a:chExt cx="1719275" cy="1217946"/>
          </a:xfrm>
        </p:grpSpPr>
        <p:sp>
          <p:nvSpPr>
            <p:cNvPr id="206" name="Rounded Rectangle 205"/>
            <p:cNvSpPr/>
            <p:nvPr/>
          </p:nvSpPr>
          <p:spPr>
            <a:xfrm>
              <a:off x="7818441" y="3663102"/>
              <a:ext cx="1090342" cy="49204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652321" y="4377964"/>
              <a:ext cx="793392" cy="3610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8234450" y="4514104"/>
              <a:ext cx="1050223" cy="36694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36143" y="4013637"/>
              <a:ext cx="1335453" cy="51899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p300/CBP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4628803" y="3642358"/>
            <a:ext cx="1957574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1" name="Rectangle 210"/>
          <p:cNvSpPr/>
          <p:nvPr/>
        </p:nvSpPr>
        <p:spPr>
          <a:xfrm>
            <a:off x="4987599" y="3642358"/>
            <a:ext cx="191002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2" name="Rectangle 211"/>
          <p:cNvSpPr/>
          <p:nvPr/>
        </p:nvSpPr>
        <p:spPr>
          <a:xfrm>
            <a:off x="5542755" y="3642358"/>
            <a:ext cx="16466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3" name="Rectangle 212"/>
          <p:cNvSpPr/>
          <p:nvPr/>
        </p:nvSpPr>
        <p:spPr>
          <a:xfrm>
            <a:off x="6002403" y="3642358"/>
            <a:ext cx="260436" cy="3503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4" name="Isosceles Triangle 213"/>
          <p:cNvSpPr/>
          <p:nvPr/>
        </p:nvSpPr>
        <p:spPr>
          <a:xfrm>
            <a:off x="5316942" y="3183357"/>
            <a:ext cx="662107" cy="59549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TextBox 214"/>
          <p:cNvSpPr txBox="1"/>
          <p:nvPr/>
        </p:nvSpPr>
        <p:spPr>
          <a:xfrm>
            <a:off x="5425113" y="3366335"/>
            <a:ext cx="61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4698505" y="3343915"/>
            <a:ext cx="824261" cy="461665"/>
            <a:chOff x="7706558" y="4532637"/>
            <a:chExt cx="824261" cy="461665"/>
          </a:xfrm>
        </p:grpSpPr>
        <p:sp>
          <p:nvSpPr>
            <p:cNvPr id="217" name="Oval 216"/>
            <p:cNvSpPr/>
            <p:nvPr/>
          </p:nvSpPr>
          <p:spPr>
            <a:xfrm>
              <a:off x="7706558" y="4565138"/>
              <a:ext cx="651576" cy="3993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804941" y="4532637"/>
              <a:ext cx="72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960594" y="3365916"/>
            <a:ext cx="683949" cy="461665"/>
            <a:chOff x="8823867" y="4524158"/>
            <a:chExt cx="683949" cy="461665"/>
          </a:xfrm>
        </p:grpSpPr>
        <p:sp>
          <p:nvSpPr>
            <p:cNvPr id="220" name="Trapezoid 219"/>
            <p:cNvSpPr/>
            <p:nvPr/>
          </p:nvSpPr>
          <p:spPr>
            <a:xfrm>
              <a:off x="8823867" y="4569859"/>
              <a:ext cx="628424" cy="397889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911574" y="4524158"/>
              <a:ext cx="59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TF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044572" y="2273539"/>
            <a:ext cx="878875" cy="728889"/>
            <a:chOff x="7907845" y="3431781"/>
            <a:chExt cx="878875" cy="728889"/>
          </a:xfrm>
        </p:grpSpPr>
        <p:sp>
          <p:nvSpPr>
            <p:cNvPr id="225" name="Rounded Rectangle 224"/>
            <p:cNvSpPr/>
            <p:nvPr/>
          </p:nvSpPr>
          <p:spPr>
            <a:xfrm>
              <a:off x="7907845" y="3581737"/>
              <a:ext cx="418741" cy="296605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TF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8120051" y="3431781"/>
              <a:ext cx="426617" cy="556708"/>
              <a:chOff x="8120051" y="3431781"/>
              <a:chExt cx="426617" cy="556708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8154691" y="3497086"/>
                <a:ext cx="327761" cy="42268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1" name="Rounded Rectangle 230"/>
              <p:cNvSpPr/>
              <p:nvPr/>
            </p:nvSpPr>
            <p:spPr>
              <a:xfrm>
                <a:off x="8120051" y="3431781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8360103" y="3603962"/>
              <a:ext cx="426617" cy="556708"/>
              <a:chOff x="8360103" y="3603962"/>
              <a:chExt cx="426617" cy="55670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8411336" y="3629796"/>
                <a:ext cx="299195" cy="51477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8360103" y="3603962"/>
                <a:ext cx="426617" cy="5567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25399" y="1421748"/>
            <a:ext cx="3077059" cy="2114647"/>
            <a:chOff x="5741967" y="1422072"/>
            <a:chExt cx="3077059" cy="2114647"/>
          </a:xfrm>
        </p:grpSpPr>
        <p:sp>
          <p:nvSpPr>
            <p:cNvPr id="232" name="Rounded Rectangle 2"/>
            <p:cNvSpPr/>
            <p:nvPr/>
          </p:nvSpPr>
          <p:spPr>
            <a:xfrm>
              <a:off x="5741967" y="2338872"/>
              <a:ext cx="1447800" cy="923925"/>
            </a:xfrm>
            <a:custGeom>
              <a:avLst/>
              <a:gdLst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158753 w 1762125"/>
                <a:gd name="connsiteY6" fmla="*/ 952500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0 w 1762125"/>
                <a:gd name="connsiteY7" fmla="*/ 793747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0 w 1762125"/>
                <a:gd name="connsiteY0" fmla="*/ 158753 h 952500"/>
                <a:gd name="connsiteX1" fmla="*/ 158753 w 1762125"/>
                <a:gd name="connsiteY1" fmla="*/ 0 h 952500"/>
                <a:gd name="connsiteX2" fmla="*/ 1603372 w 1762125"/>
                <a:gd name="connsiteY2" fmla="*/ 0 h 952500"/>
                <a:gd name="connsiteX3" fmla="*/ 1762125 w 1762125"/>
                <a:gd name="connsiteY3" fmla="*/ 158753 h 952500"/>
                <a:gd name="connsiteX4" fmla="*/ 1762125 w 1762125"/>
                <a:gd name="connsiteY4" fmla="*/ 793747 h 952500"/>
                <a:gd name="connsiteX5" fmla="*/ 1603372 w 1762125"/>
                <a:gd name="connsiteY5" fmla="*/ 952500 h 952500"/>
                <a:gd name="connsiteX6" fmla="*/ 596903 w 1762125"/>
                <a:gd name="connsiteY6" fmla="*/ 752475 h 952500"/>
                <a:gd name="connsiteX7" fmla="*/ 28575 w 1762125"/>
                <a:gd name="connsiteY7" fmla="*/ 879472 h 952500"/>
                <a:gd name="connsiteX8" fmla="*/ 0 w 1762125"/>
                <a:gd name="connsiteY8" fmla="*/ 158753 h 952500"/>
                <a:gd name="connsiteX0" fmla="*/ 190500 w 1733550"/>
                <a:gd name="connsiteY0" fmla="*/ 339728 h 952500"/>
                <a:gd name="connsiteX1" fmla="*/ 130178 w 1733550"/>
                <a:gd name="connsiteY1" fmla="*/ 0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339728 h 952500"/>
                <a:gd name="connsiteX1" fmla="*/ 454028 w 1733550"/>
                <a:gd name="connsiteY1" fmla="*/ 123825 h 952500"/>
                <a:gd name="connsiteX2" fmla="*/ 1574797 w 1733550"/>
                <a:gd name="connsiteY2" fmla="*/ 0 h 952500"/>
                <a:gd name="connsiteX3" fmla="*/ 1733550 w 1733550"/>
                <a:gd name="connsiteY3" fmla="*/ 158753 h 952500"/>
                <a:gd name="connsiteX4" fmla="*/ 1733550 w 1733550"/>
                <a:gd name="connsiteY4" fmla="*/ 793747 h 952500"/>
                <a:gd name="connsiteX5" fmla="*/ 1574797 w 1733550"/>
                <a:gd name="connsiteY5" fmla="*/ 952500 h 952500"/>
                <a:gd name="connsiteX6" fmla="*/ 568328 w 1733550"/>
                <a:gd name="connsiteY6" fmla="*/ 752475 h 952500"/>
                <a:gd name="connsiteX7" fmla="*/ 0 w 1733550"/>
                <a:gd name="connsiteY7" fmla="*/ 879472 h 952500"/>
                <a:gd name="connsiteX8" fmla="*/ 190500 w 1733550"/>
                <a:gd name="connsiteY8" fmla="*/ 339728 h 952500"/>
                <a:gd name="connsiteX0" fmla="*/ 190500 w 1733550"/>
                <a:gd name="connsiteY0" fmla="*/ 263585 h 876357"/>
                <a:gd name="connsiteX1" fmla="*/ 454028 w 1733550"/>
                <a:gd name="connsiteY1" fmla="*/ 47682 h 876357"/>
                <a:gd name="connsiteX2" fmla="*/ 1450972 w 1733550"/>
                <a:gd name="connsiteY2" fmla="*/ 57 h 876357"/>
                <a:gd name="connsiteX3" fmla="*/ 1733550 w 1733550"/>
                <a:gd name="connsiteY3" fmla="*/ 82610 h 876357"/>
                <a:gd name="connsiteX4" fmla="*/ 1733550 w 1733550"/>
                <a:gd name="connsiteY4" fmla="*/ 717604 h 876357"/>
                <a:gd name="connsiteX5" fmla="*/ 1574797 w 1733550"/>
                <a:gd name="connsiteY5" fmla="*/ 876357 h 876357"/>
                <a:gd name="connsiteX6" fmla="*/ 568328 w 1733550"/>
                <a:gd name="connsiteY6" fmla="*/ 676332 h 876357"/>
                <a:gd name="connsiteX7" fmla="*/ 0 w 1733550"/>
                <a:gd name="connsiteY7" fmla="*/ 803329 h 876357"/>
                <a:gd name="connsiteX8" fmla="*/ 190500 w 1733550"/>
                <a:gd name="connsiteY8" fmla="*/ 263585 h 876357"/>
                <a:gd name="connsiteX0" fmla="*/ 190500 w 1733550"/>
                <a:gd name="connsiteY0" fmla="*/ 263528 h 876300"/>
                <a:gd name="connsiteX1" fmla="*/ 454028 w 1733550"/>
                <a:gd name="connsiteY1" fmla="*/ 47625 h 876300"/>
                <a:gd name="connsiteX2" fmla="*/ 1450972 w 1733550"/>
                <a:gd name="connsiteY2" fmla="*/ 0 h 876300"/>
                <a:gd name="connsiteX3" fmla="*/ 1438275 w 1733550"/>
                <a:gd name="connsiteY3" fmla="*/ 273053 h 876300"/>
                <a:gd name="connsiteX4" fmla="*/ 1733550 w 1733550"/>
                <a:gd name="connsiteY4" fmla="*/ 717547 h 876300"/>
                <a:gd name="connsiteX5" fmla="*/ 1574797 w 1733550"/>
                <a:gd name="connsiteY5" fmla="*/ 876300 h 876300"/>
                <a:gd name="connsiteX6" fmla="*/ 568328 w 1733550"/>
                <a:gd name="connsiteY6" fmla="*/ 676275 h 876300"/>
                <a:gd name="connsiteX7" fmla="*/ 0 w 1733550"/>
                <a:gd name="connsiteY7" fmla="*/ 803272 h 876300"/>
                <a:gd name="connsiteX8" fmla="*/ 190500 w 1733550"/>
                <a:gd name="connsiteY8" fmla="*/ 263528 h 876300"/>
                <a:gd name="connsiteX0" fmla="*/ 190500 w 1733550"/>
                <a:gd name="connsiteY0" fmla="*/ 215903 h 828675"/>
                <a:gd name="connsiteX1" fmla="*/ 454028 w 1733550"/>
                <a:gd name="connsiteY1" fmla="*/ 0 h 828675"/>
                <a:gd name="connsiteX2" fmla="*/ 1250947 w 1733550"/>
                <a:gd name="connsiteY2" fmla="*/ 47625 h 828675"/>
                <a:gd name="connsiteX3" fmla="*/ 1438275 w 1733550"/>
                <a:gd name="connsiteY3" fmla="*/ 225428 h 828675"/>
                <a:gd name="connsiteX4" fmla="*/ 1733550 w 1733550"/>
                <a:gd name="connsiteY4" fmla="*/ 669922 h 828675"/>
                <a:gd name="connsiteX5" fmla="*/ 1574797 w 1733550"/>
                <a:gd name="connsiteY5" fmla="*/ 828675 h 828675"/>
                <a:gd name="connsiteX6" fmla="*/ 568328 w 1733550"/>
                <a:gd name="connsiteY6" fmla="*/ 628650 h 828675"/>
                <a:gd name="connsiteX7" fmla="*/ 0 w 1733550"/>
                <a:gd name="connsiteY7" fmla="*/ 755647 h 828675"/>
                <a:gd name="connsiteX8" fmla="*/ 190500 w 1733550"/>
                <a:gd name="connsiteY8" fmla="*/ 215903 h 828675"/>
                <a:gd name="connsiteX0" fmla="*/ 190500 w 1733550"/>
                <a:gd name="connsiteY0" fmla="*/ 215903 h 923925"/>
                <a:gd name="connsiteX1" fmla="*/ 454028 w 1733550"/>
                <a:gd name="connsiteY1" fmla="*/ 0 h 923925"/>
                <a:gd name="connsiteX2" fmla="*/ 1250947 w 1733550"/>
                <a:gd name="connsiteY2" fmla="*/ 47625 h 923925"/>
                <a:gd name="connsiteX3" fmla="*/ 1438275 w 1733550"/>
                <a:gd name="connsiteY3" fmla="*/ 225428 h 923925"/>
                <a:gd name="connsiteX4" fmla="*/ 1733550 w 1733550"/>
                <a:gd name="connsiteY4" fmla="*/ 669922 h 923925"/>
                <a:gd name="connsiteX5" fmla="*/ 1279522 w 1733550"/>
                <a:gd name="connsiteY5" fmla="*/ 923925 h 923925"/>
                <a:gd name="connsiteX6" fmla="*/ 568328 w 1733550"/>
                <a:gd name="connsiteY6" fmla="*/ 628650 h 923925"/>
                <a:gd name="connsiteX7" fmla="*/ 0 w 1733550"/>
                <a:gd name="connsiteY7" fmla="*/ 755647 h 923925"/>
                <a:gd name="connsiteX8" fmla="*/ 190500 w 1733550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68328 w 1514475"/>
                <a:gd name="connsiteY6" fmla="*/ 62865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90500 w 1514475"/>
                <a:gd name="connsiteY0" fmla="*/ 215903 h 923925"/>
                <a:gd name="connsiteX1" fmla="*/ 454028 w 1514475"/>
                <a:gd name="connsiteY1" fmla="*/ 0 h 923925"/>
                <a:gd name="connsiteX2" fmla="*/ 1250947 w 1514475"/>
                <a:gd name="connsiteY2" fmla="*/ 47625 h 923925"/>
                <a:gd name="connsiteX3" fmla="*/ 1438275 w 1514475"/>
                <a:gd name="connsiteY3" fmla="*/ 225428 h 923925"/>
                <a:gd name="connsiteX4" fmla="*/ 1514475 w 1514475"/>
                <a:gd name="connsiteY4" fmla="*/ 603247 h 923925"/>
                <a:gd name="connsiteX5" fmla="*/ 1279522 w 1514475"/>
                <a:gd name="connsiteY5" fmla="*/ 923925 h 923925"/>
                <a:gd name="connsiteX6" fmla="*/ 549278 w 1514475"/>
                <a:gd name="connsiteY6" fmla="*/ 685800 h 923925"/>
                <a:gd name="connsiteX7" fmla="*/ 0 w 1514475"/>
                <a:gd name="connsiteY7" fmla="*/ 755647 h 923925"/>
                <a:gd name="connsiteX8" fmla="*/ 190500 w 1514475"/>
                <a:gd name="connsiteY8" fmla="*/ 215903 h 923925"/>
                <a:gd name="connsiteX0" fmla="*/ 123825 w 1447800"/>
                <a:gd name="connsiteY0" fmla="*/ 215903 h 923925"/>
                <a:gd name="connsiteX1" fmla="*/ 387353 w 1447800"/>
                <a:gd name="connsiteY1" fmla="*/ 0 h 923925"/>
                <a:gd name="connsiteX2" fmla="*/ 1184272 w 1447800"/>
                <a:gd name="connsiteY2" fmla="*/ 47625 h 923925"/>
                <a:gd name="connsiteX3" fmla="*/ 1371600 w 1447800"/>
                <a:gd name="connsiteY3" fmla="*/ 225428 h 923925"/>
                <a:gd name="connsiteX4" fmla="*/ 1447800 w 1447800"/>
                <a:gd name="connsiteY4" fmla="*/ 603247 h 923925"/>
                <a:gd name="connsiteX5" fmla="*/ 1212847 w 1447800"/>
                <a:gd name="connsiteY5" fmla="*/ 923925 h 923925"/>
                <a:gd name="connsiteX6" fmla="*/ 482603 w 1447800"/>
                <a:gd name="connsiteY6" fmla="*/ 685800 h 923925"/>
                <a:gd name="connsiteX7" fmla="*/ 0 w 1447800"/>
                <a:gd name="connsiteY7" fmla="*/ 612772 h 923925"/>
                <a:gd name="connsiteX8" fmla="*/ 123825 w 1447800"/>
                <a:gd name="connsiteY8" fmla="*/ 21590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923925">
                  <a:moveTo>
                    <a:pt x="123825" y="215903"/>
                  </a:moveTo>
                  <a:cubicBezTo>
                    <a:pt x="123825" y="128226"/>
                    <a:pt x="299676" y="0"/>
                    <a:pt x="387353" y="0"/>
                  </a:cubicBezTo>
                  <a:lnTo>
                    <a:pt x="1184272" y="47625"/>
                  </a:lnTo>
                  <a:cubicBezTo>
                    <a:pt x="1271949" y="47625"/>
                    <a:pt x="1371600" y="137751"/>
                    <a:pt x="1371600" y="225428"/>
                  </a:cubicBezTo>
                  <a:lnTo>
                    <a:pt x="1447800" y="603247"/>
                  </a:lnTo>
                  <a:cubicBezTo>
                    <a:pt x="1447800" y="690924"/>
                    <a:pt x="1300524" y="923925"/>
                    <a:pt x="1212847" y="923925"/>
                  </a:cubicBezTo>
                  <a:cubicBezTo>
                    <a:pt x="731307" y="923925"/>
                    <a:pt x="1297518" y="685800"/>
                    <a:pt x="482603" y="685800"/>
                  </a:cubicBezTo>
                  <a:cubicBezTo>
                    <a:pt x="394926" y="685800"/>
                    <a:pt x="0" y="700449"/>
                    <a:pt x="0" y="612772"/>
                  </a:cubicBezTo>
                  <a:lnTo>
                    <a:pt x="123825" y="21590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/>
                <a:t>RNA Pol II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224862" y="1766614"/>
              <a:ext cx="362553" cy="44708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016453" y="1859694"/>
              <a:ext cx="1802573" cy="2079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Block Arc 45"/>
            <p:cNvSpPr/>
            <p:nvPr/>
          </p:nvSpPr>
          <p:spPr>
            <a:xfrm rot="16200000">
              <a:off x="6226560" y="1769648"/>
              <a:ext cx="1674644" cy="1859497"/>
            </a:xfrm>
            <a:prstGeom prst="blockArc">
              <a:avLst>
                <a:gd name="adj1" fmla="val 16844312"/>
                <a:gd name="adj2" fmla="val 21404827"/>
                <a:gd name="adj3" fmla="val 12563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826820" y="2556350"/>
              <a:ext cx="165416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515352" y="1422072"/>
              <a:ext cx="1138016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RNA</a:t>
              </a: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6072550" y="2487391"/>
              <a:ext cx="470535" cy="120090"/>
            </a:xfrm>
            <a:custGeom>
              <a:avLst/>
              <a:gdLst>
                <a:gd name="connsiteX0" fmla="*/ 0 w 470535"/>
                <a:gd name="connsiteY0" fmla="*/ 45795 h 120090"/>
                <a:gd name="connsiteX1" fmla="*/ 125730 w 470535"/>
                <a:gd name="connsiteY1" fmla="*/ 75 h 120090"/>
                <a:gd name="connsiteX2" fmla="*/ 228600 w 470535"/>
                <a:gd name="connsiteY2" fmla="*/ 55320 h 120090"/>
                <a:gd name="connsiteX3" fmla="*/ 358140 w 470535"/>
                <a:gd name="connsiteY3" fmla="*/ 26745 h 120090"/>
                <a:gd name="connsiteX4" fmla="*/ 470535 w 470535"/>
                <a:gd name="connsiteY4" fmla="*/ 120090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35" h="120090">
                  <a:moveTo>
                    <a:pt x="0" y="45795"/>
                  </a:moveTo>
                  <a:cubicBezTo>
                    <a:pt x="43815" y="22141"/>
                    <a:pt x="87630" y="-1513"/>
                    <a:pt x="125730" y="75"/>
                  </a:cubicBezTo>
                  <a:cubicBezTo>
                    <a:pt x="163830" y="1663"/>
                    <a:pt x="189865" y="50875"/>
                    <a:pt x="228600" y="55320"/>
                  </a:cubicBezTo>
                  <a:cubicBezTo>
                    <a:pt x="267335" y="59765"/>
                    <a:pt x="317818" y="15950"/>
                    <a:pt x="358140" y="26745"/>
                  </a:cubicBezTo>
                  <a:cubicBezTo>
                    <a:pt x="398463" y="37540"/>
                    <a:pt x="449580" y="98500"/>
                    <a:pt x="470535" y="120090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How Enhancers Regulate?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638" y="4483751"/>
            <a:ext cx="4279596" cy="208442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</a:rPr>
              <a:t>Enhancers act only when their matching TFs are present in the cell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231098" y="3817659"/>
            <a:ext cx="17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23824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Enhancers regulate genes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Enhancers are important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5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Enhancers regulate genes</a:t>
            </a:r>
          </a:p>
          <a:p>
            <a:r>
              <a:rPr lang="en-US" sz="3600" dirty="0"/>
              <a:t>Enhancers are important</a:t>
            </a:r>
          </a:p>
          <a:p>
            <a:r>
              <a:rPr lang="en-US" sz="3600" b="1" dirty="0"/>
              <a:t>How do we find them?</a:t>
            </a:r>
          </a:p>
        </p:txBody>
      </p:sp>
    </p:spTree>
    <p:extLst>
      <p:ext uri="{BB962C8B-B14F-4D97-AF65-F5344CB8AC3E}">
        <p14:creationId xmlns:p14="http://schemas.microsoft.com/office/powerpoint/2010/main" val="190075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Finding Enhancers</a:t>
            </a:r>
          </a:p>
          <a:p>
            <a:r>
              <a:rPr lang="en-US" dirty="0"/>
              <a:t>Enhancers Structure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 </a:t>
            </a:r>
          </a:p>
        </p:txBody>
      </p:sp>
    </p:spTree>
    <p:extLst>
      <p:ext uri="{BB962C8B-B14F-4D97-AF65-F5344CB8AC3E}">
        <p14:creationId xmlns:p14="http://schemas.microsoft.com/office/powerpoint/2010/main" val="227989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Epigenetic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9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Epigenetic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3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Epigenetic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9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Epigenetic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535359"/>
            <a:ext cx="3521104" cy="2296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622570" y="4795736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9574" y="49319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174" y="6284068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46533" y="557948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4374" y="5236723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957" y="5888476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29574" y="53583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81974" y="5510719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06001" y="5042171"/>
            <a:ext cx="105383" cy="1329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25520" y="638783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4519" y="6056280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2555" y="5684207"/>
            <a:ext cx="232654" cy="128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166" y="4301090"/>
            <a:ext cx="1138016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Biopsy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937693" y="4737522"/>
            <a:ext cx="642026" cy="185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4697" y="4873709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6805" y="634273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1656" y="552127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76127" y="497232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0080" y="5830262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43405" y="5018507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Cell Separation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725520" y="3939548"/>
            <a:ext cx="470982" cy="358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1848224" y="5630178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662" y="6159230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5761" y="4871126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8436" y="5223397"/>
            <a:ext cx="168613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958174" y="5896583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31159" y="4861626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97049" y="6446498"/>
            <a:ext cx="181583" cy="1403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5767" y="5327665"/>
            <a:ext cx="108626" cy="243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08969" y="6317915"/>
            <a:ext cx="195424" cy="105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3243" y="6064386"/>
            <a:ext cx="238328" cy="1037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5307" y="5241441"/>
            <a:ext cx="92697" cy="1308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1460" y="4442069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ChIP-seq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DNase-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RNA-</a:t>
            </a:r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seq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4356279" y="5630400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1" y="4176174"/>
            <a:ext cx="6306734" cy="214107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65296" y="636096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698224" y="3376245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17603" y="3503116"/>
            <a:ext cx="1880621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 Math" panose="02040503050406030204" pitchFamily="18" charset="0"/>
              </a:rPr>
              <a:t>ChromHMM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4" y="1734491"/>
            <a:ext cx="6312301" cy="146750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870743" y="961170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4765296" y="87416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80897" y="959996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545553" y="461013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230843" y="959996"/>
            <a:ext cx="1880621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77717" y="3331248"/>
            <a:ext cx="2520190" cy="109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Data</a:t>
            </a: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389166" y="162243"/>
            <a:ext cx="10515600" cy="1325563"/>
          </a:xfrm>
        </p:spPr>
        <p:txBody>
          <a:bodyPr/>
          <a:lstStyle/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Epigenetic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2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271081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79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920043" y="2419193"/>
            <a:ext cx="327195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Epigenetic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3" y="3058354"/>
            <a:ext cx="6306734" cy="214107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401698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</p:spTree>
    <p:extLst>
      <p:ext uri="{BB962C8B-B14F-4D97-AF65-F5344CB8AC3E}">
        <p14:creationId xmlns:p14="http://schemas.microsoft.com/office/powerpoint/2010/main" val="3744797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70744" y="6446498"/>
            <a:ext cx="5977883" cy="26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765296" y="63202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61" name="Down Arrow 60"/>
          <p:cNvSpPr/>
          <p:nvPr/>
        </p:nvSpPr>
        <p:spPr>
          <a:xfrm rot="10800000">
            <a:off x="8509877" y="5497049"/>
            <a:ext cx="470982" cy="6518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16488" y="2812600"/>
            <a:ext cx="3363397" cy="68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Annotation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</a:rPr>
              <a:t>Prediction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70744" y="5570696"/>
            <a:ext cx="2566277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Machine Learning Model</a:t>
            </a:r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34" y="3540526"/>
            <a:ext cx="6312301" cy="1467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27547" y="2366563"/>
            <a:ext cx="5977883" cy="2653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100" y="2279554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7701" y="2365389"/>
            <a:ext cx="1957574" cy="264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502357" y="186640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9166" y="162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Enhancers:</a:t>
            </a:r>
            <a:br>
              <a:rPr lang="en-US" dirty="0"/>
            </a:br>
            <a:r>
              <a:rPr lang="en-US" b="1" dirty="0"/>
              <a:t>Sequence Analysis II</a:t>
            </a:r>
          </a:p>
        </p:txBody>
      </p:sp>
    </p:spTree>
    <p:extLst>
      <p:ext uri="{BB962C8B-B14F-4D97-AF65-F5344CB8AC3E}">
        <p14:creationId xmlns:p14="http://schemas.microsoft.com/office/powerpoint/2010/main" val="1886853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A4E-0312-4725-9A10-C28DE8C9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222222"/>
                </a:solidFill>
                <a:effectLst/>
              </a:rPr>
              <a:t>DeepSEA</a:t>
            </a:r>
            <a:r>
              <a:rPr lang="en-US" i="0" dirty="0">
                <a:solidFill>
                  <a:srgbClr val="222222"/>
                </a:solidFill>
                <a:effectLst/>
              </a:rPr>
              <a:t> </a:t>
            </a:r>
            <a:endParaRPr lang="en-US" dirty="0"/>
          </a:p>
        </p:txBody>
      </p:sp>
      <p:pic>
        <p:nvPicPr>
          <p:cNvPr id="1026" name="Picture 2" descr="Predicting effects of noncoding variants with deep learning–based ...">
            <a:extLst>
              <a:ext uri="{FF2B5EF4-FFF2-40B4-BE49-F238E27FC236}">
                <a16:creationId xmlns:a16="http://schemas.microsoft.com/office/drawing/2014/main" id="{4E2D84E3-0488-43B0-B1CE-9E8A81FF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43" y="574716"/>
            <a:ext cx="4655033" cy="57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Zhou &amp; </a:t>
            </a:r>
            <a:r>
              <a:rPr lang="en-US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Troyanskaya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396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A253-D551-4342-A876-3C039061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-SVM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87308D-E6B9-472E-A795-ECD51ED66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0" y="1472454"/>
            <a:ext cx="10707272" cy="460213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F595DE-5035-4A2F-9691-9F665A92685E}"/>
              </a:ext>
            </a:extLst>
          </p:cNvPr>
          <p:cNvSpPr/>
          <p:nvPr/>
        </p:nvSpPr>
        <p:spPr>
          <a:xfrm>
            <a:off x="1209675" y="2057400"/>
            <a:ext cx="5619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20" y="628776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2011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7908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Enhancers Structure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93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1860823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1665272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Lenardo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1987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3757419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852" y="5249371"/>
            <a:ext cx="4558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Xu et al., 2007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</a:t>
            </a:r>
            <a:r>
              <a:rPr lang="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Yáñez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-Cuna et al., 2014</a:t>
            </a:r>
          </a:p>
        </p:txBody>
      </p:sp>
    </p:spTree>
    <p:extLst>
      <p:ext uri="{BB962C8B-B14F-4D97-AF65-F5344CB8AC3E}">
        <p14:creationId xmlns:p14="http://schemas.microsoft.com/office/powerpoint/2010/main" val="221155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TTACAGAGATAACGAGCTACTTTATTAAGACATTACGTTACAGAGACGATCTTTATTTACATAAGACGACATACATTACGTTACATACATCTGTGTACGTTACTTTATTAATACGCGTATAAGACATCTTTATTATGACATACATTACGATCTTTATTTACATAAGACGACATACATTACGTTACATACATCTGTGTACG</a:t>
            </a:r>
            <a:endParaRPr lang="en-US" sz="2700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</p:spTree>
    <p:extLst>
      <p:ext uri="{BB962C8B-B14F-4D97-AF65-F5344CB8AC3E}">
        <p14:creationId xmlns:p14="http://schemas.microsoft.com/office/powerpoint/2010/main" val="2502455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0520" y="1733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3733063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…CGAGCTACTTTATTAAGACATTACGTTACAGAGATAA…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5" y="1953928"/>
            <a:ext cx="1618342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274561" y="1953928"/>
            <a:ext cx="6840185" cy="1475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2791044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2308" y="4296840"/>
            <a:ext cx="3229006" cy="388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TF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1809066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360309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 rot="21025356">
            <a:off x="4493914" y="2857986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4069400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 rot="511260">
            <a:off x="4355369" y="2098964"/>
            <a:ext cx="2687782" cy="2660073"/>
            <a:chOff x="4493914" y="2857985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5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sp>
        <p:nvSpPr>
          <p:cNvPr id="5" name="Multiply 4"/>
          <p:cNvSpPr/>
          <p:nvPr/>
        </p:nvSpPr>
        <p:spPr>
          <a:xfrm>
            <a:off x="7107806" y="1862558"/>
            <a:ext cx="988291" cy="84974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82239" y="2543949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No Binding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401954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8133" y="1929821"/>
            <a:ext cx="2687782" cy="2660073"/>
            <a:chOff x="4493914" y="2857986"/>
            <a:chExt cx="2687782" cy="2660073"/>
          </a:xfrm>
        </p:grpSpPr>
        <p:sp>
          <p:nvSpPr>
            <p:cNvPr id="2" name="Trapezoid 1"/>
            <p:cNvSpPr/>
            <p:nvPr/>
          </p:nvSpPr>
          <p:spPr>
            <a:xfrm rot="10800000">
              <a:off x="4493914" y="2857986"/>
              <a:ext cx="2687782" cy="2660073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279004" y="3426691"/>
              <a:ext cx="1117600" cy="125614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TF</a:t>
              </a:r>
            </a:p>
          </p:txBody>
        </p:sp>
      </p:grpSp>
      <p:pic>
        <p:nvPicPr>
          <p:cNvPr id="1026" name="Picture 2" descr="דף תודה - שרות הוגן תכנון וביצו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71" y="1714208"/>
            <a:ext cx="20669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6239" y="2954044"/>
            <a:ext cx="4410634" cy="1256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520" y="173376"/>
            <a:ext cx="10515600" cy="1325563"/>
          </a:xfrm>
        </p:spPr>
        <p:txBody>
          <a:bodyPr/>
          <a:lstStyle/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4129870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4912" y="367112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algn="ctr"/>
            <a:r>
              <a:rPr lang="en-US" sz="36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" sz="36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60" y="3671124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548" y="2217915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23386" y="439833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1651" y="2910412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0900" y="3158401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0520" y="1733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Enhancer Structure</a:t>
            </a:r>
          </a:p>
        </p:txBody>
      </p:sp>
    </p:spTree>
    <p:extLst>
      <p:ext uri="{BB962C8B-B14F-4D97-AF65-F5344CB8AC3E}">
        <p14:creationId xmlns:p14="http://schemas.microsoft.com/office/powerpoint/2010/main" val="2361751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Enhancers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HMM</a:t>
            </a:r>
            <a:endParaRPr lang="en-US" dirty="0"/>
          </a:p>
          <a:p>
            <a:r>
              <a:rPr lang="en-US" dirty="0"/>
              <a:t>HOP-HMM</a:t>
            </a:r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34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5426572" y="2839422"/>
            <a:ext cx="5393913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08028" y="2839422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3" name="Rectangle 142"/>
          <p:cNvSpPr/>
          <p:nvPr/>
        </p:nvSpPr>
        <p:spPr>
          <a:xfrm>
            <a:off x="6744334" y="2337576"/>
            <a:ext cx="268496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Heart Enhancer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15093" y="2769538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48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49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19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83133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3DBC4B-7829-4EA2-8305-DB459A08633B}"/>
                  </a:ext>
                </a:extLst>
              </p:cNvPr>
              <p:cNvSpPr txBox="1"/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23DBC4B-7829-4EA2-8305-DB459A08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4765422"/>
                <a:ext cx="2132381" cy="461665"/>
              </a:xfrm>
              <a:prstGeom prst="rect">
                <a:avLst/>
              </a:prstGeom>
              <a:blipFill rotWithShape="0">
                <a:blip r:embed="rId84"/>
                <a:stretch>
                  <a:fillRect l="-457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87E3D-0819-46C6-A7C1-527138C5ED7B}"/>
                  </a:ext>
                </a:extLst>
              </p:cNvPr>
              <p:cNvSpPr txBox="1"/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7F87E3D-0819-46C6-A7C1-527138C5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31" y="5448856"/>
                <a:ext cx="2345619" cy="461665"/>
              </a:xfrm>
              <a:prstGeom prst="rect">
                <a:avLst/>
              </a:prstGeom>
              <a:blipFill rotWithShape="0">
                <a:blip r:embed="rId85"/>
                <a:stretch>
                  <a:fillRect l="-4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981FD0-A290-4D4E-92FD-520935334AA3}"/>
                  </a:ext>
                </a:extLst>
              </p:cNvPr>
              <p:cNvSpPr/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981FD0-A290-4D4E-92FD-52093533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5448578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5B3F0CA-E348-4FD4-9BD3-C31376CE63B1}"/>
              </a:ext>
            </a:extLst>
          </p:cNvPr>
          <p:cNvSpPr txBox="1"/>
          <p:nvPr/>
        </p:nvSpPr>
        <p:spPr>
          <a:xfrm>
            <a:off x="564942" y="1619501"/>
            <a:ext cx="3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E1E96C-F268-487B-BEF5-5CB87CEEFD1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8985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B7FC0B-1A33-467D-BCCE-EACA18815EBB}"/>
                  </a:ext>
                </a:extLst>
              </p:cNvPr>
              <p:cNvSpPr/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B7FC0B-1A33-467D-BCCE-EACA1881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17431-3190-44DE-95AB-D79D90B7AA8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383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253F55-554E-485F-B716-AF548982B09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790894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D47C07-FBAA-4AAD-886B-22E8F20FC9A2}"/>
                  </a:ext>
                </a:extLst>
              </p:cNvPr>
              <p:cNvSpPr/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D47C07-FBAA-4AAD-886B-22E8F20F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74" y="4744348"/>
                <a:ext cx="502920" cy="50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5C1949-4373-49B0-92D0-10A2A20747C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53943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47F95-74ED-4A65-BE78-136A2F02AD2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0031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960008-2871-4F47-9829-2DC751C37AF6}"/>
                  </a:ext>
                </a:extLst>
              </p:cNvPr>
              <p:cNvSpPr/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960008-2871-4F47-9829-2DC751C3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9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C5638A-815C-47CD-BD49-93829BBDB3F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24885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1763-4CF9-4C00-A845-BEDDC0E53D7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201356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9443C0-048F-4E6D-A434-D012C0795AFE}"/>
                  </a:ext>
                </a:extLst>
              </p:cNvPr>
              <p:cNvSpPr/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C9443C0-048F-4E6D-A434-D012C0795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4744348"/>
                <a:ext cx="502920" cy="5029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4C143-8E9F-4108-B00E-B062672E8AA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949896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1591D7-64D9-47DB-9F3E-6AA11239267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05405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FCEDAA-5255-4B18-967A-C613ADDE024B}"/>
                  </a:ext>
                </a:extLst>
              </p:cNvPr>
              <p:cNvSpPr/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FCEDAA-5255-4B18-967A-C613ADDE0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5" y="4744348"/>
                <a:ext cx="502920" cy="5029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E719B-84DF-4852-A157-F99598FC565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539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A9AD0-74F3-4844-9D46-01A37C0FA09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609454" y="4995808"/>
            <a:ext cx="2105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F4AE09-7E5C-4808-9739-655BDC5B4E33}"/>
                  </a:ext>
                </a:extLst>
              </p:cNvPr>
              <p:cNvSpPr/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DF4AE09-7E5C-4808-9739-655BDC5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34" y="4744348"/>
                <a:ext cx="502920" cy="5029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82B8BC-27A5-439B-8248-9D625F90FE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357994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7D94E9-34B2-4E2C-A4F6-96C112ED6439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322901" y="4995808"/>
            <a:ext cx="1935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3B9D9A-1B15-4F25-ACD1-32E8C93B8CE1}"/>
                  </a:ext>
                </a:extLst>
              </p:cNvPr>
              <p:cNvSpPr/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3B9D9A-1B15-4F25-ACD1-32E8C93B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1" y="4744348"/>
                <a:ext cx="502920" cy="5029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24FA4-8750-4E95-A16F-0DF31018497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07144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42E4C-45F3-4038-93B3-1FE11E2D8C99}"/>
              </a:ext>
            </a:extLst>
          </p:cNvPr>
          <p:cNvCxnSpPr>
            <a:cxnSpLocks/>
            <a:stCxn id="47" idx="3"/>
            <a:endCxn id="120" idx="1"/>
          </p:cNvCxnSpPr>
          <p:nvPr/>
        </p:nvCxnSpPr>
        <p:spPr>
          <a:xfrm>
            <a:off x="6019408" y="4995808"/>
            <a:ext cx="202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8DD5124-82F7-43B3-87D8-354C2EF12401}"/>
                  </a:ext>
                </a:extLst>
              </p:cNvPr>
              <p:cNvSpPr/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DD5124-82F7-43B3-87D8-354C2EF1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88" y="4744348"/>
                <a:ext cx="502920" cy="5029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DB4B79-3396-411B-8C37-4917735D2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767948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7942C7-08B6-4681-959F-C568F1388FF0}"/>
              </a:ext>
            </a:extLst>
          </p:cNvPr>
          <p:cNvCxnSpPr>
            <a:cxnSpLocks/>
            <a:stCxn id="120" idx="3"/>
            <a:endCxn id="52" idx="1"/>
          </p:cNvCxnSpPr>
          <p:nvPr/>
        </p:nvCxnSpPr>
        <p:spPr>
          <a:xfrm>
            <a:off x="6725284" y="4995808"/>
            <a:ext cx="195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79D9CC-E918-4199-8A3D-2A6C751346CC}"/>
              </a:ext>
            </a:extLst>
          </p:cNvPr>
          <p:cNvCxnSpPr/>
          <p:nvPr/>
        </p:nvCxnSpPr>
        <p:spPr>
          <a:xfrm>
            <a:off x="6469820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4D202D-9EE0-4FEF-8005-C9E6044936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7423281" y="4995808"/>
            <a:ext cx="20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408BD3-80A0-4580-9DF3-90236EB7A04F}"/>
                  </a:ext>
                </a:extLst>
              </p:cNvPr>
              <p:cNvSpPr/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08BD3-80A0-4580-9DF3-90236EB7A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61" y="4744348"/>
                <a:ext cx="502920" cy="5029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E5010-9B11-4FAF-806A-5166B55F61A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171821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C584A9-AE48-4DED-94A0-0EF267E34D6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8134305" y="4995808"/>
            <a:ext cx="206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07BEC1-3001-45C4-B5B0-CE2D507D95D2}"/>
                  </a:ext>
                </a:extLst>
              </p:cNvPr>
              <p:cNvSpPr/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07BEC1-3001-45C4-B5B0-CE2D507D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85" y="4744348"/>
                <a:ext cx="502920" cy="5029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1A508A-7AC7-4CC5-9D47-93C291C6576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882845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C54BAF-C3FE-4066-968F-7C670FA6E0B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8843727" y="4988188"/>
            <a:ext cx="196596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538C6F-ACC1-4434-849A-8292B1D0E5EE}"/>
                  </a:ext>
                </a:extLst>
              </p:cNvPr>
              <p:cNvSpPr/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538C6F-ACC1-4434-849A-8292B1D0E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0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FDDDE6-3484-4831-83AA-8A49CEBEB741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226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22A849-87B2-41C7-A090-0BA2D2992752}"/>
                  </a:ext>
                </a:extLst>
              </p:cNvPr>
              <p:cNvSpPr/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22A849-87B2-41C7-A090-0BA2D299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847" y="4744348"/>
                <a:ext cx="502920" cy="5029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B3D80B-6B49-4095-89BD-F9F5DA869C2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293307" y="5247268"/>
            <a:ext cx="3009" cy="188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6A72F4-A597-4BE8-8554-AC320DD61812}"/>
                  </a:ext>
                </a:extLst>
              </p:cNvPr>
              <p:cNvSpPr/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6A72F4-A597-4BE8-8554-AC320DD61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08" y="5448578"/>
                <a:ext cx="502920" cy="5029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2D7ACCF-290D-486D-884A-92A1621F38D1}"/>
                  </a:ext>
                </a:extLst>
              </p:cNvPr>
              <p:cNvSpPr/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7ACCF-290D-486D-884A-92A1621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1" y="5448578"/>
                <a:ext cx="502920" cy="5029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64D8FCA-EE51-4CA4-84A5-517F23FE0D4A}"/>
                  </a:ext>
                </a:extLst>
              </p:cNvPr>
              <p:cNvSpPr/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4D8FCA-EE51-4CA4-84A5-517F23FE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36" y="5448578"/>
                <a:ext cx="502920" cy="502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C5FD14-4C7B-40A0-9E21-2FCDF2E53188}"/>
                  </a:ext>
                </a:extLst>
              </p:cNvPr>
              <p:cNvSpPr/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C5FD14-4C7B-40A0-9E21-2FCDF2E5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25" y="5448578"/>
                <a:ext cx="502920" cy="5029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9BF70D6-0DC3-4003-911D-5F8C64FEC328}"/>
                  </a:ext>
                </a:extLst>
              </p:cNvPr>
              <p:cNvSpPr/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BF70D6-0DC3-4003-911D-5F8C64FE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92" y="5448578"/>
                <a:ext cx="502920" cy="5029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BC165D-B9E8-401F-8D66-ED05F2A4986B}"/>
                  </a:ext>
                </a:extLst>
              </p:cNvPr>
              <p:cNvSpPr/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BC165D-B9E8-401F-8D66-ED05F2A4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97" y="5448578"/>
                <a:ext cx="502920" cy="5029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71DA52-CC4C-4AB0-AB9B-8F058067D72C}"/>
                  </a:ext>
                </a:extLst>
              </p:cNvPr>
              <p:cNvSpPr/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71DA52-CC4C-4AB0-AB9B-8F058067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827" y="5448578"/>
                <a:ext cx="502920" cy="5029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04A7A5-A51F-4312-96F6-03C6215C0141}"/>
                  </a:ext>
                </a:extLst>
              </p:cNvPr>
              <p:cNvSpPr/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4A7A5-A51F-4312-96F6-03C6215C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84" y="5448578"/>
                <a:ext cx="502920" cy="5029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E0D5A3-A1BC-40E6-938D-3DD22C05B173}"/>
                  </a:ext>
                </a:extLst>
              </p:cNvPr>
              <p:cNvSpPr/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E0D5A3-A1BC-40E6-938D-3DD22C05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5" y="5448578"/>
                <a:ext cx="502920" cy="5029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60B3DFB-9C9A-4941-8198-45393E67C37B}"/>
                  </a:ext>
                </a:extLst>
              </p:cNvPr>
              <p:cNvSpPr/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0B3DFB-9C9A-4941-8198-45393E67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74" y="5448578"/>
                <a:ext cx="502920" cy="5029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62E497-8470-4B5C-A438-DEFC8A5A1448}"/>
                  </a:ext>
                </a:extLst>
              </p:cNvPr>
              <p:cNvSpPr/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2E497-8470-4B5C-A438-DEFC8A5A1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07" y="5448578"/>
                <a:ext cx="502920" cy="5029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E9875F-301C-444E-8310-66D5C467A4E5}"/>
                  </a:ext>
                </a:extLst>
              </p:cNvPr>
              <p:cNvSpPr/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9E9875F-301C-444E-8310-66D5C467A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02" y="5448578"/>
                <a:ext cx="502920" cy="5029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104A89C0-FDAD-4692-B276-21D3BA884A75}"/>
              </a:ext>
            </a:extLst>
          </p:cNvPr>
          <p:cNvSpPr txBox="1"/>
          <p:nvPr/>
        </p:nvSpPr>
        <p:spPr>
          <a:xfrm>
            <a:off x="2766832" y="4172228"/>
            <a:ext cx="45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of a Generated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9872B92-20BB-4522-B6AE-F545BC526CA4}"/>
                  </a:ext>
                </a:extLst>
              </p:cNvPr>
              <p:cNvSpPr/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72B92-20BB-4522-B6AE-F545BC526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4" y="4744348"/>
                <a:ext cx="502920" cy="5029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4204387" y="1330642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87" y="1330642"/>
                <a:ext cx="3444866" cy="1200329"/>
              </a:xfrm>
              <a:prstGeom prst="rect">
                <a:avLst/>
              </a:prstGeom>
              <a:blipFill rotWithShape="0">
                <a:blip r:embed="rId42"/>
                <a:stretch>
                  <a:fillRect l="-2478" t="-4061" r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567181" y="3265466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81" y="3265466"/>
                <a:ext cx="502920" cy="50292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5072176" y="276551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76" y="2765516"/>
                <a:ext cx="502920" cy="50292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576227" y="2765804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27" y="2765804"/>
                <a:ext cx="502920" cy="50292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5072405" y="226287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05" y="2262873"/>
                <a:ext cx="502920" cy="50292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577462" y="226332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62" y="2263325"/>
                <a:ext cx="502920" cy="502920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6083079" y="226287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79" y="2262873"/>
                <a:ext cx="502920" cy="502920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586604" y="226332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604" y="2263325"/>
                <a:ext cx="502920" cy="502920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6081029" y="276551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029" y="2765516"/>
                <a:ext cx="502920" cy="502920"/>
              </a:xfrm>
              <a:prstGeom prst="rect">
                <a:avLst/>
              </a:prstGeom>
              <a:blipFill rotWithShape="0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586362" y="2765968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62" y="2765968"/>
                <a:ext cx="502920" cy="502920"/>
              </a:xfrm>
              <a:prstGeom prst="rect">
                <a:avLst/>
              </a:prstGeom>
              <a:blipFill rotWithShape="0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568160" y="276198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0" y="2761987"/>
                <a:ext cx="502920" cy="502920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A6742E-149A-4C61-9D64-AFE270731575}"/>
                  </a:ext>
                </a:extLst>
              </p:cNvPr>
              <p:cNvSpPr/>
              <p:nvPr/>
            </p:nvSpPr>
            <p:spPr>
              <a:xfrm>
                <a:off x="4568987" y="2262199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A6742E-149A-4C61-9D64-AFE270731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87" y="2262199"/>
                <a:ext cx="502920" cy="502920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003647-ED71-4E32-8242-6A1C1DC5940A}"/>
                  </a:ext>
                </a:extLst>
              </p:cNvPr>
              <p:cNvSpPr/>
              <p:nvPr/>
            </p:nvSpPr>
            <p:spPr>
              <a:xfrm rot="2640031">
                <a:off x="4517191" y="2465085"/>
                <a:ext cx="502920" cy="24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𝑖𝑑𝑑𝑒𝑛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003647-ED71-4E32-8242-6A1C1DC5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31">
                <a:off x="4517191" y="2465085"/>
                <a:ext cx="502920" cy="243663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47AD0C4-F27D-4D59-80AC-149DDF5C2816}"/>
                  </a:ext>
                </a:extLst>
              </p:cNvPr>
              <p:cNvSpPr/>
              <p:nvPr/>
            </p:nvSpPr>
            <p:spPr>
              <a:xfrm rot="2709129">
                <a:off x="4620132" y="2373907"/>
                <a:ext cx="502920" cy="1857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7AD0C4-F27D-4D59-80AC-149DDF5C2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9129">
                <a:off x="4620132" y="2373907"/>
                <a:ext cx="502920" cy="185708"/>
              </a:xfrm>
              <a:prstGeom prst="rect">
                <a:avLst/>
              </a:prstGeom>
              <a:blipFill rotWithShape="0">
                <a:blip r:embed="rId55"/>
                <a:stretch>
                  <a:fillRect l="-11111" t="-7407" r="-1235" b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3627285-32E2-4A8E-A432-B22825BF702E}"/>
              </a:ext>
            </a:extLst>
          </p:cNvPr>
          <p:cNvCxnSpPr/>
          <p:nvPr/>
        </p:nvCxnSpPr>
        <p:spPr>
          <a:xfrm>
            <a:off x="4564661" y="2257778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5071308" y="3265466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08" y="3265466"/>
                <a:ext cx="502920" cy="502920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575359" y="32654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59" y="3265466"/>
                <a:ext cx="502920" cy="502920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6080161" y="326546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61" y="3265466"/>
                <a:ext cx="502920" cy="502920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585494" y="3265466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494" y="3265466"/>
                <a:ext cx="502920" cy="502920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1AD2094-7AA6-45ED-86AB-E449D8AF2771}"/>
                  </a:ext>
                </a:extLst>
              </p:cNvPr>
              <p:cNvSpPr txBox="1"/>
              <p:nvPr/>
            </p:nvSpPr>
            <p:spPr>
              <a:xfrm>
                <a:off x="7226156" y="1355013"/>
                <a:ext cx="2998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AD2094-7AA6-45ED-86AB-E449D8A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56" y="1355013"/>
                <a:ext cx="2998894" cy="830997"/>
              </a:xfrm>
              <a:prstGeom prst="rect">
                <a:avLst/>
              </a:prstGeom>
              <a:blipFill rotWithShape="0">
                <a:blip r:embed="rId60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0D12149-3D34-4A9A-A775-F81A126C1D1D}"/>
                  </a:ext>
                </a:extLst>
              </p:cNvPr>
              <p:cNvSpPr/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D12149-3D34-4A9A-A775-F81A126C1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2772435"/>
                <a:ext cx="502920" cy="50292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12EA57C-ABAA-4160-882F-B6868D7023A7}"/>
                  </a:ext>
                </a:extLst>
              </p:cNvPr>
              <p:cNvSpPr/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2EA57C-ABAA-4160-882F-B6868D70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95" y="3271593"/>
                <a:ext cx="502920" cy="50292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63F059C-C219-401A-A014-E982A57F810C}"/>
                  </a:ext>
                </a:extLst>
              </p:cNvPr>
              <p:cNvSpPr/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63F059C-C219-401A-A014-E982A57F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772435"/>
                <a:ext cx="502920" cy="502920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91F14C4-3E3C-4CF1-B66D-84D93FC1A4FF}"/>
                  </a:ext>
                </a:extLst>
              </p:cNvPr>
              <p:cNvSpPr/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91F14C4-3E3C-4CF1-B66D-84D93FC1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3271593"/>
                <a:ext cx="502920" cy="5029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AE7182A-D33F-4CF9-9B8E-3EF5630A663E}"/>
                  </a:ext>
                </a:extLst>
              </p:cNvPr>
              <p:cNvSpPr/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AE7182A-D33F-4CF9-9B8E-3EF5630A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772435"/>
                <a:ext cx="502920" cy="502920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63391A8-EAED-4EF2-8EDB-178E692B5AB9}"/>
                  </a:ext>
                </a:extLst>
              </p:cNvPr>
              <p:cNvSpPr/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3391A8-EAED-4EF2-8EDB-178E692B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3271593"/>
                <a:ext cx="502920" cy="502920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D817D8F-82C9-4D37-9625-9A2326D98086}"/>
                  </a:ext>
                </a:extLst>
              </p:cNvPr>
              <p:cNvSpPr/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817D8F-82C9-4D37-9625-9A2326D9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15" y="2271600"/>
                <a:ext cx="502920" cy="502920"/>
              </a:xfrm>
              <a:prstGeom prst="rect">
                <a:avLst/>
              </a:prstGeom>
              <a:blipFill rotWithShape="0"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6FC4FA2-0E25-46B1-8C05-3793E11A4B60}"/>
                  </a:ext>
                </a:extLst>
              </p:cNvPr>
              <p:cNvSpPr/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FC4FA2-0E25-46B1-8C05-3793E11A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88" y="2271600"/>
                <a:ext cx="502920" cy="502920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35685C9-B639-409E-AC28-1068ACC3D08B}"/>
                  </a:ext>
                </a:extLst>
              </p:cNvPr>
              <p:cNvSpPr/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5685C9-B639-409E-AC28-1068ACC3D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182" y="2271600"/>
                <a:ext cx="502920" cy="502920"/>
              </a:xfrm>
              <a:prstGeom prst="rect">
                <a:avLst/>
              </a:prstGeom>
              <a:blipFill rotWithShape="0"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5A4EC03-CC6D-4FB1-8B21-F96D84A70FAB}"/>
                  </a:ext>
                </a:extLst>
              </p:cNvPr>
              <p:cNvSpPr/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4EC03-CC6D-4FB1-8B21-F96D84A70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51" y="2419979"/>
                <a:ext cx="502920" cy="502920"/>
              </a:xfrm>
              <a:prstGeom prst="rect">
                <a:avLst/>
              </a:prstGeom>
              <a:blipFill rotWithShape="0">
                <a:blip r:embed="rId7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59C392E-8298-4D4F-95D3-0A1CE4092F10}"/>
                  </a:ext>
                </a:extLst>
              </p:cNvPr>
              <p:cNvSpPr/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9C392E-8298-4D4F-95D3-0A1CE409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082" y="2159043"/>
                <a:ext cx="502920" cy="502920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DC24E56-5BBD-4339-93A4-107527CA0A0A}"/>
              </a:ext>
            </a:extLst>
          </p:cNvPr>
          <p:cNvCxnSpPr/>
          <p:nvPr/>
        </p:nvCxnSpPr>
        <p:spPr>
          <a:xfrm>
            <a:off x="7869856" y="2265458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Left Brace 200">
            <a:extLst>
              <a:ext uri="{FF2B5EF4-FFF2-40B4-BE49-F238E27FC236}">
                <a16:creationId xmlns:a16="http://schemas.microsoft.com/office/drawing/2014/main" id="{A6194C97-2BD4-482E-AAD4-AB1D17A721C0}"/>
              </a:ext>
            </a:extLst>
          </p:cNvPr>
          <p:cNvSpPr/>
          <p:nvPr/>
        </p:nvSpPr>
        <p:spPr>
          <a:xfrm rot="5400000">
            <a:off x="7853691" y="-2361347"/>
            <a:ext cx="381812" cy="7218579"/>
          </a:xfrm>
          <a:prstGeom prst="leftBrace">
            <a:avLst>
              <a:gd name="adj1" fmla="val 1197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6D7490-938D-4B94-AF47-9BDB2F812A71}"/>
                  </a:ext>
                </a:extLst>
              </p:cNvPr>
              <p:cNvSpPr/>
              <p:nvPr/>
            </p:nvSpPr>
            <p:spPr>
              <a:xfrm>
                <a:off x="6974353" y="602524"/>
                <a:ext cx="220111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E6D7490-938D-4B94-AF47-9BDB2F812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53" y="602524"/>
                <a:ext cx="2201115" cy="461665"/>
              </a:xfrm>
              <a:prstGeom prst="rect">
                <a:avLst/>
              </a:prstGeom>
              <a:blipFill rotWithShape="0">
                <a:blip r:embed="rId72"/>
                <a:stretch>
                  <a:fillRect l="-3878" t="-10526" r="-387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DBEDCD-C0B9-4C8B-AE13-B2F7737FFC73}"/>
                  </a:ext>
                </a:extLst>
              </p:cNvPr>
              <p:cNvSpPr/>
              <p:nvPr/>
            </p:nvSpPr>
            <p:spPr>
              <a:xfrm>
                <a:off x="10199441" y="2761987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4DBEDCD-C0B9-4C8B-AE13-B2F7737FF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761987"/>
                <a:ext cx="502920" cy="502920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788ACB-E2CB-45AD-A77D-9F0244B0634E}"/>
                  </a:ext>
                </a:extLst>
              </p:cNvPr>
              <p:cNvSpPr/>
              <p:nvPr/>
            </p:nvSpPr>
            <p:spPr>
              <a:xfrm>
                <a:off x="10700714" y="2761987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788ACB-E2CB-45AD-A77D-9F0244B06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761987"/>
                <a:ext cx="502920" cy="502920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DAC9A4-6CF3-40D8-BF49-6C07891A9260}"/>
                  </a:ext>
                </a:extLst>
              </p:cNvPr>
              <p:cNvSpPr/>
              <p:nvPr/>
            </p:nvSpPr>
            <p:spPr>
              <a:xfrm>
                <a:off x="10199441" y="2257749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ADAC9A4-6CF3-40D8-BF49-6C07891A9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441" y="2257749"/>
                <a:ext cx="502920" cy="502920"/>
              </a:xfrm>
              <a:prstGeom prst="rect">
                <a:avLst/>
              </a:prstGeom>
              <a:blipFill rotWithShape="0"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49165B-22C6-4AE7-820D-59FFB38D06E1}"/>
                  </a:ext>
                </a:extLst>
              </p:cNvPr>
              <p:cNvSpPr/>
              <p:nvPr/>
            </p:nvSpPr>
            <p:spPr>
              <a:xfrm>
                <a:off x="10700714" y="2257903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49165B-22C6-4AE7-820D-59FFB38D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4" y="2257903"/>
                <a:ext cx="502920" cy="502920"/>
              </a:xfrm>
              <a:prstGeom prst="rect">
                <a:avLst/>
              </a:prstGeom>
              <a:blipFill rotWithShape="0"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C81A251-9352-4FEB-9199-305B2F552153}"/>
                  </a:ext>
                </a:extLst>
              </p:cNvPr>
              <p:cNvSpPr txBox="1"/>
              <p:nvPr/>
            </p:nvSpPr>
            <p:spPr>
              <a:xfrm>
                <a:off x="9408014" y="1380212"/>
                <a:ext cx="2871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</a:t>
                </a:r>
                <a:endParaRPr lang="he-IL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1A251-9352-4FEB-9199-305B2F5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014" y="1380212"/>
                <a:ext cx="2871213" cy="830997"/>
              </a:xfrm>
              <a:prstGeom prst="rect">
                <a:avLst/>
              </a:prstGeom>
              <a:blipFill rotWithShape="0">
                <a:blip r:embed="rId77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78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50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Enhancers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HOP-HMM</a:t>
            </a:r>
            <a:endParaRPr lang="en-US" dirty="0"/>
          </a:p>
          <a:p>
            <a:r>
              <a:rPr lang="en-US" dirty="0"/>
              <a:t>Learning Parameters</a:t>
            </a:r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24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567" y="2163656"/>
                <a:ext cx="1018247" cy="457200"/>
              </a:xfrm>
              <a:prstGeom prst="arc">
                <a:avLst>
                  <a:gd name="adj1" fmla="val 11026958"/>
                  <a:gd name="adj2" fmla="val 0"/>
                </a:avLst>
              </a:prstGeom>
              <a:blipFill rotWithShape="0">
                <a:blip r:embed="rId42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Arc 224">
            <a:extLst>
              <a:ext uri="{FF2B5EF4-FFF2-40B4-BE49-F238E27FC236}">
                <a16:creationId xmlns:a16="http://schemas.microsoft.com/office/drawing/2014/main" id="{D029955A-947B-4C9B-BBDA-881913FC7165}"/>
              </a:ext>
            </a:extLst>
          </p:cNvPr>
          <p:cNvSpPr/>
          <p:nvPr/>
        </p:nvSpPr>
        <p:spPr>
          <a:xfrm rot="10800000">
            <a:off x="1686567" y="2747990"/>
            <a:ext cx="1018247" cy="45720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EBEF75B-E62A-48EC-A484-1EB268930EC1}"/>
                  </a:ext>
                </a:extLst>
              </p:cNvPr>
              <p:cNvSpPr/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BEF75B-E62A-48EC-A484-1EB268930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86" y="3168821"/>
                <a:ext cx="500457" cy="338554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Arc 226">
            <a:extLst>
              <a:ext uri="{FF2B5EF4-FFF2-40B4-BE49-F238E27FC236}">
                <a16:creationId xmlns:a16="http://schemas.microsoft.com/office/drawing/2014/main" id="{C3A319D4-C96B-4901-94AC-587A902F3B21}"/>
              </a:ext>
            </a:extLst>
          </p:cNvPr>
          <p:cNvSpPr/>
          <p:nvPr/>
        </p:nvSpPr>
        <p:spPr>
          <a:xfrm rot="5400000">
            <a:off x="2999357" y="2480650"/>
            <a:ext cx="315684" cy="476733"/>
          </a:xfrm>
          <a:prstGeom prst="arc">
            <a:avLst>
              <a:gd name="adj1" fmla="val 8739865"/>
              <a:gd name="adj2" fmla="val 223459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CD692F8-0930-43B0-88B5-3688C6F2BCC6}"/>
                  </a:ext>
                </a:extLst>
              </p:cNvPr>
              <p:cNvSpPr/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D692F8-0930-43B0-88B5-3688C6F2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63" y="2552655"/>
                <a:ext cx="500457" cy="338554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 flipH="1">
            <a:off x="2996051" y="2227438"/>
            <a:ext cx="225938" cy="22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17D639D-01D6-41C5-866C-5AB2379A4D59}"/>
                  </a:ext>
                </a:extLst>
              </p:cNvPr>
              <p:cNvSpPr/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7D639D-01D6-41C5-866C-5AB2379A4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46" y="2060363"/>
                <a:ext cx="500457" cy="338554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1894" y="5548257"/>
            <a:ext cx="11149106" cy="849318"/>
            <a:chOff x="310077" y="4351201"/>
            <a:chExt cx="11149106" cy="849318"/>
          </a:xfrm>
        </p:grpSpPr>
        <p:sp>
          <p:nvSpPr>
            <p:cNvPr id="98" name="Rectangle 97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411534" y="4351201"/>
              <a:ext cx="1957574" cy="849318"/>
              <a:chOff x="6378453" y="4351201"/>
              <a:chExt cx="1957574" cy="849318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251103" y="4351201"/>
              <a:ext cx="1957574" cy="849318"/>
              <a:chOff x="6378453" y="4351201"/>
              <a:chExt cx="1957574" cy="84931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599444" y="4351201"/>
                <a:ext cx="1515591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17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78C504-B1EB-45BF-A316-9E0504F9A53A}"/>
                  </a:ext>
                </a:extLst>
              </p:cNvPr>
              <p:cNvSpPr/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78C504-B1EB-45BF-A316-9E0504F9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82" y="2447714"/>
                <a:ext cx="502920" cy="502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10" y="3187227"/>
                <a:ext cx="237744" cy="24177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82" y="3187227"/>
                <a:ext cx="237744" cy="2417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356597"/>
                <a:ext cx="237744" cy="24177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73" y="3356597"/>
                <a:ext cx="237744" cy="24177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1001751" y="24663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0672FCA-824E-4FD4-8883-1A73F42F650E}"/>
                  </a:ext>
                </a:extLst>
              </p:cNvPr>
              <p:cNvSpPr/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672FCA-824E-4FD4-8883-1A73F42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37" y="2531956"/>
                <a:ext cx="500457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6B234F1-1383-4B8D-B6B3-3225D46E6D0C}"/>
              </a:ext>
            </a:extLst>
          </p:cNvPr>
          <p:cNvCxnSpPr/>
          <p:nvPr/>
        </p:nvCxnSpPr>
        <p:spPr>
          <a:xfrm>
            <a:off x="1141330" y="2216915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A767023-862B-494D-B5BD-BCF41422F60B}"/>
                  </a:ext>
                </a:extLst>
              </p:cNvPr>
              <p:cNvSpPr/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767023-862B-494D-B5BD-BCF41422F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060362"/>
                <a:ext cx="500457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D34BF6D-3C86-4728-8123-3F5846C6B400}"/>
              </a:ext>
            </a:extLst>
          </p:cNvPr>
          <p:cNvCxnSpPr/>
          <p:nvPr/>
        </p:nvCxnSpPr>
        <p:spPr>
          <a:xfrm>
            <a:off x="1412783" y="2946824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77" y="2447714"/>
                <a:ext cx="502920" cy="502920"/>
              </a:xfrm>
              <a:prstGeom prst="rect">
                <a:avLst/>
              </a:prstGeom>
              <a:blipFill rotWithShape="0">
                <a:blip r:embed="rId40"/>
                <a:stretch>
                  <a:fillRect l="-18824" r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088" y="3191399"/>
                <a:ext cx="237744" cy="24177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60" y="3191399"/>
                <a:ext cx="237744" cy="241773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65" y="3360769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51" y="3360769"/>
                <a:ext cx="237744" cy="24177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2895912" y="2957426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2284100" y="2291373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2129281" y="2466341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03" y="2452313"/>
                <a:ext cx="502920" cy="502920"/>
              </a:xfrm>
              <a:prstGeom prst="rect">
                <a:avLst/>
              </a:prstGeom>
              <a:blipFill rotWithShape="0">
                <a:blip r:embed="rId46"/>
                <a:stretch>
                  <a:fillRect l="-20000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14" y="3195998"/>
                <a:ext cx="237744" cy="241773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86" y="3195998"/>
                <a:ext cx="237744" cy="241773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91" y="3365368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77" y="3365368"/>
                <a:ext cx="237744" cy="24177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4218138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3606326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3451507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0E0A44-3EFA-4520-BF83-A071D70723D3}"/>
                  </a:ext>
                </a:extLst>
              </p:cNvPr>
              <p:cNvSpPr/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0E0A44-3EFA-4520-BF83-A071D7072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2" y="2452313"/>
                <a:ext cx="502920" cy="502920"/>
              </a:xfrm>
              <a:prstGeom prst="rect">
                <a:avLst/>
              </a:prstGeom>
              <a:blipFill rotWithShape="0">
                <a:blip r:embed="rId49"/>
                <a:stretch>
                  <a:fillRect l="-20238" r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704251" y="2090420"/>
                <a:ext cx="1000563" cy="530436"/>
              </a:xfrm>
              <a:prstGeom prst="arc">
                <a:avLst>
                  <a:gd name="adj1" fmla="val 13041986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51" y="2090420"/>
                <a:ext cx="1000563" cy="530436"/>
              </a:xfrm>
              <a:prstGeom prst="arc">
                <a:avLst>
                  <a:gd name="adj1" fmla="val 13041986"/>
                  <a:gd name="adj2" fmla="val 0"/>
                </a:avLst>
              </a:prstGeom>
              <a:blipFill rotWithShape="0">
                <a:blip r:embed="rId53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2E0DD450-787F-4C10-8B57-949F39F0CF89}"/>
                  </a:ext>
                </a:extLst>
              </p:cNvPr>
              <p:cNvSpPr/>
              <p:nvPr/>
            </p:nvSpPr>
            <p:spPr>
              <a:xfrm>
                <a:off x="1748592" y="1963420"/>
                <a:ext cx="2224858" cy="770620"/>
              </a:xfrm>
              <a:prstGeom prst="arc">
                <a:avLst>
                  <a:gd name="adj1" fmla="val 11591677"/>
                  <a:gd name="adj2" fmla="val 0"/>
                </a:avLst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0DD450-787F-4C10-8B57-949F39F0C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2" y="1963420"/>
                <a:ext cx="2224858" cy="770620"/>
              </a:xfrm>
              <a:prstGeom prst="arc">
                <a:avLst>
                  <a:gd name="adj1" fmla="val 11591677"/>
                  <a:gd name="adj2" fmla="val 0"/>
                </a:avLst>
              </a:prstGeom>
              <a:blipFill rotWithShape="0">
                <a:blip r:embed="rId54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>
            <a:extLst>
              <a:ext uri="{FF2B5EF4-FFF2-40B4-BE49-F238E27FC236}">
                <a16:creationId xmlns:a16="http://schemas.microsoft.com/office/drawing/2014/main" id="{2E0DD450-787F-4C10-8B57-949F39F0CF89}"/>
              </a:ext>
            </a:extLst>
          </p:cNvPr>
          <p:cNvSpPr/>
          <p:nvPr/>
        </p:nvSpPr>
        <p:spPr>
          <a:xfrm>
            <a:off x="1634139" y="1845387"/>
            <a:ext cx="3701125" cy="1268223"/>
          </a:xfrm>
          <a:prstGeom prst="arc">
            <a:avLst>
              <a:gd name="adj1" fmla="val 11050530"/>
              <a:gd name="adj2" fmla="val 213651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43" y="3195998"/>
                <a:ext cx="237744" cy="241773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15" y="3195998"/>
                <a:ext cx="237744" cy="241773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520" y="3365368"/>
                <a:ext cx="237744" cy="241773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06" y="3365368"/>
                <a:ext cx="237744" cy="241773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6D7486-3629-4E6F-B5CD-027CA681000B}"/>
              </a:ext>
            </a:extLst>
          </p:cNvPr>
          <p:cNvCxnSpPr/>
          <p:nvPr/>
        </p:nvCxnSpPr>
        <p:spPr>
          <a:xfrm>
            <a:off x="5558267" y="2962025"/>
            <a:ext cx="0" cy="183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C840B1-7230-4764-9AB1-CEC41EEAA607}"/>
              </a:ext>
            </a:extLst>
          </p:cNvPr>
          <p:cNvCxnSpPr/>
          <p:nvPr/>
        </p:nvCxnSpPr>
        <p:spPr>
          <a:xfrm>
            <a:off x="4946455" y="2295972"/>
            <a:ext cx="140236" cy="13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BBBC85FC-BE40-4840-835A-DD46C043B8C5}"/>
              </a:ext>
            </a:extLst>
          </p:cNvPr>
          <p:cNvSpPr/>
          <p:nvPr/>
        </p:nvSpPr>
        <p:spPr>
          <a:xfrm rot="16200000">
            <a:off x="4791636" y="2470940"/>
            <a:ext cx="309639" cy="457200"/>
          </a:xfrm>
          <a:prstGeom prst="arc">
            <a:avLst>
              <a:gd name="adj1" fmla="val 8739865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1894" y="5538530"/>
            <a:ext cx="11149106" cy="850731"/>
            <a:chOff x="310077" y="4349788"/>
            <a:chExt cx="11149106" cy="850731"/>
          </a:xfrm>
        </p:grpSpPr>
        <p:sp>
          <p:nvSpPr>
            <p:cNvPr id="72" name="Rectangle 71"/>
            <p:cNvSpPr/>
            <p:nvPr/>
          </p:nvSpPr>
          <p:spPr>
            <a:xfrm>
              <a:off x="1455617" y="4853047"/>
              <a:ext cx="10003566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411534" y="4853047"/>
              <a:ext cx="1957574" cy="3474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81694" y="4351201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 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10077" y="476408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86566" y="4853047"/>
              <a:ext cx="1957574" cy="34747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6726" y="4351201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 3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131484" y="4851634"/>
              <a:ext cx="1957574" cy="347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01644" y="4349788"/>
              <a:ext cx="2017252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472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grpSp>
        <p:nvGrpSpPr>
          <p:cNvPr id="3" name="Group 2"/>
          <p:cNvGrpSpPr/>
          <p:nvPr/>
        </p:nvGrpSpPr>
        <p:grpSpPr>
          <a:xfrm>
            <a:off x="484478" y="1520213"/>
            <a:ext cx="4787913" cy="3966187"/>
            <a:chOff x="6155704" y="1924846"/>
            <a:chExt cx="4436605" cy="381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6891043" y="2315135"/>
                  <a:ext cx="365760" cy="36576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043" y="2315135"/>
                  <a:ext cx="365760" cy="365760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007C35C-4D69-441A-A9E8-565263A10E2A}"/>
                    </a:ext>
                  </a:extLst>
                </p:cNvPr>
                <p:cNvSpPr/>
                <p:nvPr/>
              </p:nvSpPr>
              <p:spPr>
                <a:xfrm>
                  <a:off x="7606930" y="2317388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007C35C-4D69-441A-A9E8-565263A10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30" y="2317388"/>
                  <a:ext cx="365760" cy="365760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10448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6C04B47C-C85C-4A50-81C8-59A0A506E096}"/>
                </a:ext>
              </a:extLst>
            </p:cNvPr>
            <p:cNvSpPr/>
            <p:nvPr/>
          </p:nvSpPr>
          <p:spPr>
            <a:xfrm>
              <a:off x="7114640" y="1972283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0F67272-15BE-4542-9C93-3B7AF863AC3B}"/>
                </a:ext>
              </a:extLst>
            </p:cNvPr>
            <p:cNvSpPr/>
            <p:nvPr/>
          </p:nvSpPr>
          <p:spPr>
            <a:xfrm rot="10800000">
              <a:off x="7106782" y="2547122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2E86D83-1E62-4417-AD7E-6E01D65B4459}"/>
                </a:ext>
              </a:extLst>
            </p:cNvPr>
            <p:cNvSpPr/>
            <p:nvPr/>
          </p:nvSpPr>
          <p:spPr>
            <a:xfrm rot="16200000">
              <a:off x="6570706" y="2326947"/>
              <a:ext cx="309639" cy="457200"/>
            </a:xfrm>
            <a:prstGeom prst="arc">
              <a:avLst>
                <a:gd name="adj1" fmla="val 8859158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E4E6A0C-89D2-43CC-A6D6-656C3FF822EE}"/>
                    </a:ext>
                  </a:extLst>
                </p:cNvPr>
                <p:cNvSpPr/>
                <p:nvPr/>
              </p:nvSpPr>
              <p:spPr>
                <a:xfrm>
                  <a:off x="6520618" y="292033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E4E6A0C-89D2-43CC-A6D6-656C3FF82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618" y="2920332"/>
                  <a:ext cx="237744" cy="241773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09512FF-F6A6-4A4F-B26B-4AA6F4C53EE7}"/>
                </a:ext>
              </a:extLst>
            </p:cNvPr>
            <p:cNvCxnSpPr/>
            <p:nvPr/>
          </p:nvCxnSpPr>
          <p:spPr>
            <a:xfrm flipH="1">
              <a:off x="6939559" y="2690272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DC8311C-2F63-460F-B8AD-864823771C1C}"/>
                    </a:ext>
                  </a:extLst>
                </p:cNvPr>
                <p:cNvSpPr/>
                <p:nvPr/>
              </p:nvSpPr>
              <p:spPr>
                <a:xfrm>
                  <a:off x="6791490" y="292033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DC8311C-2F63-460F-B8AD-864823771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1490" y="2920332"/>
                  <a:ext cx="237744" cy="241773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E39AF58-0760-47B3-BEE1-5E03A5ECFB66}"/>
                    </a:ext>
                  </a:extLst>
                </p:cNvPr>
                <p:cNvSpPr/>
                <p:nvPr/>
              </p:nvSpPr>
              <p:spPr>
                <a:xfrm>
                  <a:off x="6426695" y="308970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E39AF58-0760-47B3-BEE1-5E03A5ECF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695" y="3089702"/>
                  <a:ext cx="237744" cy="241773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EF200EB-4BA3-4B59-B905-2E0CBA3B5961}"/>
                    </a:ext>
                  </a:extLst>
                </p:cNvPr>
                <p:cNvSpPr/>
                <p:nvPr/>
              </p:nvSpPr>
              <p:spPr>
                <a:xfrm>
                  <a:off x="6708781" y="308970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EF200EB-4BA3-4B59-B905-2E0CBA3B59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781" y="3089702"/>
                  <a:ext cx="237744" cy="241773"/>
                </a:xfrm>
                <a:prstGeom prst="rect">
                  <a:avLst/>
                </a:prstGeom>
                <a:blipFill rotWithShape="0">
                  <a:blip r:embed="rId81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E8A4EC-B2DA-4FE5-AAD4-E2ED95A546AC}"/>
                    </a:ext>
                  </a:extLst>
                </p:cNvPr>
                <p:cNvSpPr/>
                <p:nvPr/>
              </p:nvSpPr>
              <p:spPr>
                <a:xfrm>
                  <a:off x="8087445" y="2318997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7E8A4EC-B2DA-4FE5-AAD4-E2ED95A54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445" y="2318997"/>
                  <a:ext cx="365760" cy="365760"/>
                </a:xfrm>
                <a:prstGeom prst="rect">
                  <a:avLst/>
                </a:prstGeom>
                <a:blipFill rotWithShape="0">
                  <a:blip r:embed="rId82"/>
                  <a:stretch>
                    <a:fillRect l="-10448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4BE1A59-E93C-43D3-A9EC-5A09BAA68920}"/>
                    </a:ext>
                  </a:extLst>
                </p:cNvPr>
                <p:cNvSpPr/>
                <p:nvPr/>
              </p:nvSpPr>
              <p:spPr>
                <a:xfrm>
                  <a:off x="8567960" y="2315135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BE1A59-E93C-43D3-A9EC-5A09BAA68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960" y="2315135"/>
                  <a:ext cx="365760" cy="365760"/>
                </a:xfrm>
                <a:prstGeom prst="rect">
                  <a:avLst/>
                </a:prstGeom>
                <a:blipFill rotWithShape="0">
                  <a:blip r:embed="rId83"/>
                  <a:stretch>
                    <a:fillRect l="-12121" r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F86E585A-8AA7-45EE-A1C7-A4CB8CACF924}"/>
                </a:ext>
              </a:extLst>
            </p:cNvPr>
            <p:cNvSpPr/>
            <p:nvPr/>
          </p:nvSpPr>
          <p:spPr>
            <a:xfrm>
              <a:off x="7127676" y="2031762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A10795ED-FF06-45F2-9994-C23CEC468AA0}"/>
                </a:ext>
              </a:extLst>
            </p:cNvPr>
            <p:cNvSpPr/>
            <p:nvPr/>
          </p:nvSpPr>
          <p:spPr>
            <a:xfrm>
              <a:off x="7106782" y="1924846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B2DAB45-83FD-49C9-8206-AFA4C61D652A}"/>
                </a:ext>
              </a:extLst>
            </p:cNvPr>
            <p:cNvSpPr/>
            <p:nvPr/>
          </p:nvSpPr>
          <p:spPr>
            <a:xfrm rot="10800000">
              <a:off x="7099346" y="2518342"/>
              <a:ext cx="1197990" cy="494132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A729748-6B6D-4F0F-91E6-3D204347553B}"/>
                </a:ext>
              </a:extLst>
            </p:cNvPr>
            <p:cNvSpPr/>
            <p:nvPr/>
          </p:nvSpPr>
          <p:spPr>
            <a:xfrm rot="10800000">
              <a:off x="7102424" y="2518342"/>
              <a:ext cx="1681651" cy="559645"/>
            </a:xfrm>
            <a:prstGeom prst="arc">
              <a:avLst>
                <a:gd name="adj1" fmla="val 1081764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6910008" y="4049881"/>
                  <a:ext cx="365760" cy="36576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008" y="4049881"/>
                  <a:ext cx="365760" cy="365760"/>
                </a:xfrm>
                <a:prstGeom prst="rect">
                  <a:avLst/>
                </a:prstGeom>
                <a:blipFill rotWithShape="0">
                  <a:blip r:embed="rId84"/>
                  <a:stretch>
                    <a:fillRect l="-13433" r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7625895" y="4052134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895" y="4052134"/>
                  <a:ext cx="365760" cy="365760"/>
                </a:xfrm>
                <a:prstGeom prst="rect">
                  <a:avLst/>
                </a:prstGeom>
                <a:blipFill rotWithShape="0">
                  <a:blip r:embed="rId85"/>
                  <a:stretch>
                    <a:fillRect l="-12121"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6539583" y="466117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583" y="4661174"/>
                  <a:ext cx="237744" cy="241773"/>
                </a:xfrm>
                <a:prstGeom prst="rect">
                  <a:avLst/>
                </a:prstGeom>
                <a:blipFill rotWithShape="0">
                  <a:blip r:embed="rId8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6958524" y="4423494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6810455" y="466117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455" y="4661174"/>
                  <a:ext cx="237744" cy="241773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6445660" y="483054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660" y="4830544"/>
                  <a:ext cx="237744" cy="241773"/>
                </a:xfrm>
                <a:prstGeom prst="rect">
                  <a:avLst/>
                </a:prstGeom>
                <a:blipFill rotWithShape="0">
                  <a:blip r:embed="rId8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6727746" y="483054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746" y="4830544"/>
                  <a:ext cx="237744" cy="241773"/>
                </a:xfrm>
                <a:prstGeom prst="rect">
                  <a:avLst/>
                </a:prstGeom>
                <a:blipFill rotWithShape="0">
                  <a:blip r:embed="rId88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8106410" y="4053743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410" y="4053743"/>
                  <a:ext cx="365760" cy="365760"/>
                </a:xfrm>
                <a:prstGeom prst="rect">
                  <a:avLst/>
                </a:prstGeom>
                <a:blipFill rotWithShape="0">
                  <a:blip r:embed="rId89"/>
                  <a:stretch>
                    <a:fillRect l="-11940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8586925" y="4049881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6925" y="4049881"/>
                  <a:ext cx="365760" cy="365760"/>
                </a:xfrm>
                <a:prstGeom prst="rect">
                  <a:avLst/>
                </a:prstGeom>
                <a:blipFill rotWithShape="0">
                  <a:blip r:embed="rId90"/>
                  <a:stretch>
                    <a:fillRect l="-11940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226508E7-D210-46C8-9F5C-9B8248F6BDF1}"/>
                </a:ext>
              </a:extLst>
            </p:cNvPr>
            <p:cNvSpPr/>
            <p:nvPr/>
          </p:nvSpPr>
          <p:spPr>
            <a:xfrm rot="16200000">
              <a:off x="5870032" y="2686399"/>
              <a:ext cx="1738400" cy="1167055"/>
            </a:xfrm>
            <a:prstGeom prst="arc">
              <a:avLst>
                <a:gd name="adj1" fmla="val 10574923"/>
                <a:gd name="adj2" fmla="val 138132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08AAC82-3589-4B00-BFCF-2E52DB04B3DE}"/>
                    </a:ext>
                  </a:extLst>
                </p:cNvPr>
                <p:cNvSpPr/>
                <p:nvPr/>
              </p:nvSpPr>
              <p:spPr>
                <a:xfrm>
                  <a:off x="6483877" y="243471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8AAC82-3589-4B00-BFCF-2E52DB04B3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877" y="2434712"/>
                  <a:ext cx="421910" cy="276999"/>
                </a:xfrm>
                <a:prstGeom prst="rect">
                  <a:avLst/>
                </a:prstGeom>
                <a:blipFill rotWithShape="0">
                  <a:blip r:embed="rId9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B4E07C-6DA2-4FA4-A144-C6F5DB92F7E4}"/>
                    </a:ext>
                  </a:extLst>
                </p:cNvPr>
                <p:cNvSpPr/>
                <p:nvPr/>
              </p:nvSpPr>
              <p:spPr>
                <a:xfrm>
                  <a:off x="6314815" y="214350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7B4E07C-6DA2-4FA4-A144-C6F5DB92F7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815" y="2143502"/>
                  <a:ext cx="421910" cy="276999"/>
                </a:xfrm>
                <a:prstGeom prst="rect">
                  <a:avLst/>
                </a:prstGeom>
                <a:blipFill rotWithShape="0">
                  <a:blip r:embed="rId9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6308779" y="4417025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8779" y="4417025"/>
                  <a:ext cx="421910" cy="276999"/>
                </a:xfrm>
                <a:prstGeom prst="rect">
                  <a:avLst/>
                </a:prstGeom>
                <a:blipFill rotWithShape="0">
                  <a:blip r:embed="rId9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CC7F83A-C270-4113-94A6-9DCDB8B22057}"/>
                    </a:ext>
                  </a:extLst>
                </p:cNvPr>
                <p:cNvSpPr/>
                <p:nvPr/>
              </p:nvSpPr>
              <p:spPr>
                <a:xfrm>
                  <a:off x="7380790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C7F83A-C270-4113-94A6-9DCDB8B22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790" y="2033661"/>
                  <a:ext cx="407125" cy="276999"/>
                </a:xfrm>
                <a:prstGeom prst="rect">
                  <a:avLst/>
                </a:prstGeom>
                <a:blipFill rotWithShape="0">
                  <a:blip r:embed="rId9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30B365-5F01-48A4-923E-48F9F08E3005}"/>
                    </a:ext>
                  </a:extLst>
                </p:cNvPr>
                <p:cNvSpPr/>
                <p:nvPr/>
              </p:nvSpPr>
              <p:spPr>
                <a:xfrm>
                  <a:off x="7206792" y="2713938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Rectangle 1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D30B365-5F01-48A4-923E-48F9F08E30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792" y="2713938"/>
                  <a:ext cx="304891" cy="276999"/>
                </a:xfrm>
                <a:prstGeom prst="rect">
                  <a:avLst/>
                </a:prstGeom>
                <a:blipFill rotWithShape="0">
                  <a:blip r:embed="rId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7135534" y="3710683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7127676" y="4285522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6591600" y="4065347"/>
              <a:ext cx="309639" cy="457200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7148570" y="3770162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7127676" y="3663246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7120241" y="4256743"/>
              <a:ext cx="1159539" cy="521497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7123318" y="4256742"/>
              <a:ext cx="1681651" cy="559645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6504771" y="417311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771" y="4173112"/>
                  <a:ext cx="421910" cy="276999"/>
                </a:xfrm>
                <a:prstGeom prst="rect">
                  <a:avLst/>
                </a:prstGeom>
                <a:blipFill rotWithShape="0">
                  <a:blip r:embed="rId9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4798AF30-5D1A-49C0-A5B3-B352BD4ED138}"/>
                    </a:ext>
                  </a:extLst>
                </p:cNvPr>
                <p:cNvSpPr/>
                <p:nvPr/>
              </p:nvSpPr>
              <p:spPr>
                <a:xfrm>
                  <a:off x="7227686" y="4452338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798AF30-5D1A-49C0-A5B3-B352BD4ED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686" y="4452338"/>
                  <a:ext cx="304891" cy="276999"/>
                </a:xfrm>
                <a:prstGeom prst="rect">
                  <a:avLst/>
                </a:prstGeom>
                <a:blipFill rotWithShape="0">
                  <a:blip r:embed="rId9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B6836E62-1334-458E-AB30-CB51EE62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3746" r="44521" b="14361"/>
            <a:stretch/>
          </p:blipFill>
          <p:spPr>
            <a:xfrm>
              <a:off x="7019602" y="5001015"/>
              <a:ext cx="711830" cy="577574"/>
            </a:xfrm>
            <a:prstGeom prst="rect">
              <a:avLst/>
            </a:prstGeom>
          </p:spPr>
        </p:pic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D4EC838-17DC-4E92-8D11-4C188F64D17A}"/>
                </a:ext>
              </a:extLst>
            </p:cNvPr>
            <p:cNvCxnSpPr/>
            <p:nvPr/>
          </p:nvCxnSpPr>
          <p:spPr>
            <a:xfrm>
              <a:off x="6677396" y="2085460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0472795-DE49-4D5C-B6C6-CEE959E21D24}"/>
                    </a:ext>
                  </a:extLst>
                </p:cNvPr>
                <p:cNvSpPr/>
                <p:nvPr/>
              </p:nvSpPr>
              <p:spPr>
                <a:xfrm>
                  <a:off x="6731270" y="195748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Rectangle 13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472795-DE49-4D5C-B6C6-CEE959E21D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270" y="1957482"/>
                  <a:ext cx="421910" cy="276999"/>
                </a:xfrm>
                <a:prstGeom prst="rect">
                  <a:avLst/>
                </a:prstGeom>
                <a:blipFill rotWithShape="0">
                  <a:blip r:embed="rId9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6700662" y="3810238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6754536" y="3682260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36" y="3682260"/>
                  <a:ext cx="421910" cy="276999"/>
                </a:xfrm>
                <a:prstGeom prst="rect">
                  <a:avLst/>
                </a:prstGeom>
                <a:blipFill rotWithShape="0">
                  <a:blip r:embed="rId9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8EB58B4-A919-492A-B4D2-C1E336B3F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9" t="3002" r="3959" b="2568"/>
            <a:stretch/>
          </p:blipFill>
          <p:spPr>
            <a:xfrm>
              <a:off x="7795877" y="5006668"/>
              <a:ext cx="718861" cy="572917"/>
            </a:xfrm>
            <a:prstGeom prst="rect">
              <a:avLst/>
            </a:prstGeom>
          </p:spPr>
        </p:pic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00DBAB69-0AC0-4544-84EB-36E9AA285322}"/>
                </a:ext>
              </a:extLst>
            </p:cNvPr>
            <p:cNvSpPr/>
            <p:nvPr/>
          </p:nvSpPr>
          <p:spPr>
            <a:xfrm rot="5400000" flipV="1">
              <a:off x="6996857" y="3706547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159143D7-ADC8-4F06-9B7F-41BB901E8025}"/>
                </a:ext>
              </a:extLst>
            </p:cNvPr>
            <p:cNvSpPr/>
            <p:nvPr/>
          </p:nvSpPr>
          <p:spPr>
            <a:xfrm rot="5400000" flipV="1">
              <a:off x="7473006" y="3706549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8BC68F31-2416-4C9E-8B3E-13ABC368128B}"/>
                </a:ext>
              </a:extLst>
            </p:cNvPr>
            <p:cNvSpPr/>
            <p:nvPr/>
          </p:nvSpPr>
          <p:spPr>
            <a:xfrm rot="5400000" flipV="1">
              <a:off x="7519358" y="4511498"/>
              <a:ext cx="428170" cy="275309"/>
            </a:xfrm>
            <a:prstGeom prst="arc">
              <a:avLst>
                <a:gd name="adj1" fmla="val 11178144"/>
                <a:gd name="adj2" fmla="val 1579023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C1E3E2C-94D0-47DB-999D-60BCAC5F9D28}"/>
                </a:ext>
              </a:extLst>
            </p:cNvPr>
            <p:cNvSpPr/>
            <p:nvPr/>
          </p:nvSpPr>
          <p:spPr>
            <a:xfrm rot="5400000" flipV="1">
              <a:off x="8011303" y="4527572"/>
              <a:ext cx="428170" cy="239935"/>
            </a:xfrm>
            <a:prstGeom prst="arc">
              <a:avLst>
                <a:gd name="adj1" fmla="val 11178144"/>
                <a:gd name="adj2" fmla="val 1593576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1D116CAE-60AC-4166-A3D8-9322938CBD66}"/>
                </a:ext>
              </a:extLst>
            </p:cNvPr>
            <p:cNvSpPr/>
            <p:nvPr/>
          </p:nvSpPr>
          <p:spPr>
            <a:xfrm rot="5400000" flipV="1">
              <a:off x="8487454" y="4528841"/>
              <a:ext cx="428170" cy="239935"/>
            </a:xfrm>
            <a:prstGeom prst="arc">
              <a:avLst>
                <a:gd name="adj1" fmla="val 11178144"/>
                <a:gd name="adj2" fmla="val 16311229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BBF84BC-1B79-48DF-B832-07534B3CE2E7}"/>
                    </a:ext>
                  </a:extLst>
                </p:cNvPr>
                <p:cNvSpPr/>
                <p:nvPr/>
              </p:nvSpPr>
              <p:spPr>
                <a:xfrm>
                  <a:off x="7849824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BBF84BC-1B79-48DF-B832-07534B3CE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824" y="2033661"/>
                  <a:ext cx="407125" cy="276999"/>
                </a:xfrm>
                <a:prstGeom prst="rect">
                  <a:avLst/>
                </a:prstGeom>
                <a:blipFill rotWithShape="0">
                  <a:blip r:embed="rId10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DD017A35-A1E5-4800-8F34-CBBC81BD02D4}"/>
                    </a:ext>
                  </a:extLst>
                </p:cNvPr>
                <p:cNvSpPr/>
                <p:nvPr/>
              </p:nvSpPr>
              <p:spPr>
                <a:xfrm>
                  <a:off x="8301298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D017A35-A1E5-4800-8F34-CBBC81BD0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298" y="2033661"/>
                  <a:ext cx="407125" cy="276999"/>
                </a:xfrm>
                <a:prstGeom prst="rect">
                  <a:avLst/>
                </a:prstGeom>
                <a:blipFill rotWithShape="0">
                  <a:blip r:embed="rId9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1AFDE9A7-50CA-446B-9CED-B11C7AE71821}"/>
                </a:ext>
              </a:extLst>
            </p:cNvPr>
            <p:cNvSpPr/>
            <p:nvPr/>
          </p:nvSpPr>
          <p:spPr>
            <a:xfrm rot="5400000" flipV="1">
              <a:off x="6320348" y="3887859"/>
              <a:ext cx="3114761" cy="594360"/>
            </a:xfrm>
            <a:prstGeom prst="arc">
              <a:avLst>
                <a:gd name="adj1" fmla="val 11117704"/>
                <a:gd name="adj2" fmla="val 20529490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913C45A-7D13-48D2-9AD4-3A63E05A0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" t="2338" r="27148" b="1936"/>
            <a:stretch/>
          </p:blipFill>
          <p:spPr>
            <a:xfrm>
              <a:off x="8615972" y="4991558"/>
              <a:ext cx="855463" cy="580554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70F6845-C85F-4EE9-8EFE-34C6149A73D3}"/>
                </a:ext>
              </a:extLst>
            </p:cNvPr>
            <p:cNvSpPr txBox="1"/>
            <p:nvPr/>
          </p:nvSpPr>
          <p:spPr>
            <a:xfrm>
              <a:off x="9573712" y="5001015"/>
              <a:ext cx="1018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PWMs</a:t>
              </a: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84342" y="5540911"/>
            <a:ext cx="151559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102920" y="6044397"/>
            <a:ext cx="1957574" cy="345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7" name="Rectangle 176"/>
          <p:cNvSpPr/>
          <p:nvPr/>
        </p:nvSpPr>
        <p:spPr>
          <a:xfrm>
            <a:off x="3323911" y="5540911"/>
            <a:ext cx="151559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337835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4749661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5584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-544420" y="2516377"/>
            <a:ext cx="3195133" cy="1252853"/>
          </a:xfrm>
          <a:prstGeom prst="arc">
            <a:avLst>
              <a:gd name="adj1" fmla="val 12255481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08562" y="5540911"/>
            <a:ext cx="1667150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 1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61566" y="5540911"/>
            <a:ext cx="1957574" cy="850961"/>
            <a:chOff x="3102920" y="5540911"/>
            <a:chExt cx="1957574" cy="850961"/>
          </a:xfrm>
        </p:grpSpPr>
        <p:grpSp>
          <p:nvGrpSpPr>
            <p:cNvPr id="175" name="Group 174"/>
            <p:cNvGrpSpPr/>
            <p:nvPr/>
          </p:nvGrpSpPr>
          <p:grpSpPr>
            <a:xfrm>
              <a:off x="3102920" y="5540911"/>
              <a:ext cx="1957574" cy="849318"/>
              <a:chOff x="6378453" y="4351201"/>
              <a:chExt cx="1957574" cy="84931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6378453" y="4853047"/>
                <a:ext cx="1957574" cy="3474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523664" y="4351201"/>
                <a:ext cx="1667150" cy="332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Enhancer 2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3523139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749661" y="604440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7639" y="3924269"/>
            <a:ext cx="2853261" cy="1463925"/>
            <a:chOff x="649674" y="3326287"/>
            <a:chExt cx="2853261" cy="1463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511" y="3727973"/>
                  <a:ext cx="394722" cy="379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3433" r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085" y="3730314"/>
                  <a:ext cx="394722" cy="379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54" y="4363063"/>
                  <a:ext cx="256570" cy="2511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1350868" y="4116131"/>
              <a:ext cx="0" cy="2184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075" y="4363063"/>
                  <a:ext cx="256570" cy="25118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94" y="4539027"/>
                  <a:ext cx="256570" cy="2511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817" y="4539027"/>
                  <a:ext cx="256570" cy="2511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649" y="3731986"/>
                  <a:ext cx="394722" cy="379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213" y="3727973"/>
                  <a:ext cx="394722" cy="379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0448" r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4" y="4109410"/>
                  <a:ext cx="455319" cy="2877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1541895" y="3375571"/>
              <a:ext cx="1256783" cy="532471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1533415" y="3972788"/>
              <a:ext cx="785512" cy="462675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961122" y="3734839"/>
              <a:ext cx="321693" cy="493403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1555963" y="3437365"/>
              <a:ext cx="777034" cy="427498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1533415" y="3326287"/>
              <a:ext cx="1766831" cy="64692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1525391" y="3942888"/>
              <a:ext cx="1251356" cy="541798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1528712" y="3942887"/>
              <a:ext cx="1814811" cy="581431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86" y="3856002"/>
                  <a:ext cx="455319" cy="2877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1072588" y="3479001"/>
              <a:ext cx="209847" cy="2239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28" y="3346041"/>
                  <a:ext cx="455319" cy="2877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1442740"/>
                <a:ext cx="394722" cy="379999"/>
              </a:xfrm>
              <a:prstGeom prst="rect">
                <a:avLst/>
              </a:prstGeom>
              <a:blipFill rotWithShape="0">
                <a:blip r:embed="rId40"/>
                <a:stretch>
                  <a:fillRect l="-11940"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1445080"/>
                <a:ext cx="394722" cy="379999"/>
              </a:xfrm>
              <a:prstGeom prst="rect">
                <a:avLst/>
              </a:prstGeom>
              <a:blipFill rotWithShape="0">
                <a:blip r:embed="rId14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Arc 84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1086541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1683758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1445809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2071496"/>
                <a:ext cx="256570" cy="25118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1832480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2071496"/>
                <a:ext cx="256570" cy="25118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2247460"/>
                <a:ext cx="256570" cy="2511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2247460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1446752"/>
                <a:ext cx="394722" cy="379999"/>
              </a:xfrm>
              <a:prstGeom prst="rect">
                <a:avLst/>
              </a:prstGeom>
              <a:blipFill rotWithShape="0">
                <a:blip r:embed="rId19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1442740"/>
                <a:ext cx="394722" cy="379999"/>
              </a:xfrm>
              <a:prstGeom prst="rect">
                <a:avLst/>
              </a:prstGeom>
              <a:blipFill rotWithShape="0">
                <a:blip r:embed="rId20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Arc 100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1148335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1037257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1653857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1653857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1566972"/>
                <a:ext cx="455319" cy="28778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1264425"/>
                <a:ext cx="455319" cy="2877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1150308"/>
                <a:ext cx="439363" cy="28778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1857068"/>
                <a:ext cx="329033" cy="2877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1204124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1071163"/>
                <a:ext cx="455319" cy="28778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1150308"/>
                <a:ext cx="439363" cy="28778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1150308"/>
                <a:ext cx="439363" cy="28778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95" y="2872428"/>
                <a:ext cx="394722" cy="379999"/>
              </a:xfrm>
              <a:prstGeom prst="rect">
                <a:avLst/>
              </a:prstGeom>
              <a:blipFill rotWithShape="0">
                <a:blip r:embed="rId41"/>
                <a:stretch>
                  <a:fillRect l="-11940" r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9" y="2874768"/>
                <a:ext cx="394722" cy="379999"/>
              </a:xfrm>
              <a:prstGeom prst="rect">
                <a:avLst/>
              </a:prstGeom>
              <a:blipFill rotWithShape="0">
                <a:blip r:embed="rId28"/>
                <a:stretch>
                  <a:fillRect l="-1212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c 78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520797" y="2516229"/>
            <a:ext cx="1256783" cy="532471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512317" y="3113446"/>
            <a:ext cx="785512" cy="462675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940025" y="2875497"/>
            <a:ext cx="321693" cy="493403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8" y="3501184"/>
                <a:ext cx="256570" cy="251185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331853" y="3262168"/>
            <a:ext cx="0" cy="21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9" y="3501184"/>
                <a:ext cx="256570" cy="25118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8" y="3677148"/>
                <a:ext cx="256570" cy="2511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01" y="3677148"/>
                <a:ext cx="256570" cy="25118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33" y="2876440"/>
                <a:ext cx="394722" cy="379999"/>
              </a:xfrm>
              <a:prstGeom prst="rect">
                <a:avLst/>
              </a:prstGeom>
              <a:blipFill rotWithShape="0">
                <a:blip r:embed="rId31"/>
                <a:stretch>
                  <a:fillRect l="-10606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7" y="2872428"/>
                <a:ext cx="394722" cy="379999"/>
              </a:xfrm>
              <a:prstGeom prst="rect">
                <a:avLst/>
              </a:prstGeom>
              <a:blipFill rotWithShape="0">
                <a:blip r:embed="rId32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c 96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534866" y="2578023"/>
            <a:ext cx="777034" cy="427498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512317" y="2466945"/>
            <a:ext cx="1766831" cy="64692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504292" y="3083545"/>
            <a:ext cx="1292852" cy="513368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507614" y="3083545"/>
            <a:ext cx="1814811" cy="581431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8" y="2996660"/>
                <a:ext cx="455319" cy="28778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" y="2694113"/>
                <a:ext cx="455319" cy="28778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2" y="2579996"/>
                <a:ext cx="439363" cy="28778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46" y="3286756"/>
                <a:ext cx="329033" cy="28778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048931" y="2633812"/>
            <a:ext cx="209847" cy="2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1" y="2500851"/>
                <a:ext cx="455319" cy="28778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96" y="2579996"/>
                <a:ext cx="439363" cy="28778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20" y="2579996"/>
                <a:ext cx="439363" cy="28778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rc 152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413285" y="3434514"/>
            <a:ext cx="1472228" cy="1155797"/>
          </a:xfrm>
          <a:prstGeom prst="arc">
            <a:avLst>
              <a:gd name="adj1" fmla="val 11656255"/>
              <a:gd name="adj2" fmla="val 1381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Arc 153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250830" y="1833328"/>
            <a:ext cx="1749258" cy="1155957"/>
          </a:xfrm>
          <a:prstGeom prst="arc">
            <a:avLst>
              <a:gd name="adj1" fmla="val 11671244"/>
              <a:gd name="adj2" fmla="val 2023319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5436774" y="6042757"/>
            <a:ext cx="202025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6110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4" y="62465"/>
            <a:ext cx="10515600" cy="1325563"/>
          </a:xfrm>
        </p:spPr>
        <p:txBody>
          <a:bodyPr/>
          <a:lstStyle/>
          <a:p>
            <a:r>
              <a:rPr lang="en-US" dirty="0"/>
              <a:t>Hidden Markov Model + TF States</a:t>
            </a:r>
            <a:endParaRPr lang="en-IL" dirty="0"/>
          </a:p>
        </p:txBody>
      </p:sp>
      <p:grpSp>
        <p:nvGrpSpPr>
          <p:cNvPr id="3" name="Group 2"/>
          <p:cNvGrpSpPr/>
          <p:nvPr/>
        </p:nvGrpSpPr>
        <p:grpSpPr>
          <a:xfrm>
            <a:off x="484478" y="1520213"/>
            <a:ext cx="4787913" cy="3966187"/>
            <a:chOff x="6155704" y="1924846"/>
            <a:chExt cx="4436605" cy="381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6891043" y="2315135"/>
                  <a:ext cx="365760" cy="36576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043" y="2315135"/>
                  <a:ext cx="365760" cy="36576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007C35C-4D69-441A-A9E8-565263A10E2A}"/>
                    </a:ext>
                  </a:extLst>
                </p:cNvPr>
                <p:cNvSpPr/>
                <p:nvPr/>
              </p:nvSpPr>
              <p:spPr>
                <a:xfrm>
                  <a:off x="7606930" y="2317388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007C35C-4D69-441A-A9E8-565263A10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30" y="2317388"/>
                  <a:ext cx="365760" cy="3657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448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6C04B47C-C85C-4A50-81C8-59A0A506E096}"/>
                </a:ext>
              </a:extLst>
            </p:cNvPr>
            <p:cNvSpPr/>
            <p:nvPr/>
          </p:nvSpPr>
          <p:spPr>
            <a:xfrm>
              <a:off x="7114640" y="1972283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0F67272-15BE-4542-9C93-3B7AF863AC3B}"/>
                </a:ext>
              </a:extLst>
            </p:cNvPr>
            <p:cNvSpPr/>
            <p:nvPr/>
          </p:nvSpPr>
          <p:spPr>
            <a:xfrm rot="10800000">
              <a:off x="7106782" y="2547122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2E86D83-1E62-4417-AD7E-6E01D65B4459}"/>
                </a:ext>
              </a:extLst>
            </p:cNvPr>
            <p:cNvSpPr/>
            <p:nvPr/>
          </p:nvSpPr>
          <p:spPr>
            <a:xfrm rot="16200000">
              <a:off x="6570706" y="2326947"/>
              <a:ext cx="309639" cy="457200"/>
            </a:xfrm>
            <a:prstGeom prst="arc">
              <a:avLst>
                <a:gd name="adj1" fmla="val 8859158"/>
                <a:gd name="adj2" fmla="val 1898732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E4E6A0C-89D2-43CC-A6D6-656C3FF822EE}"/>
                    </a:ext>
                  </a:extLst>
                </p:cNvPr>
                <p:cNvSpPr/>
                <p:nvPr/>
              </p:nvSpPr>
              <p:spPr>
                <a:xfrm>
                  <a:off x="6520618" y="292033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E4E6A0C-89D2-43CC-A6D6-656C3FF82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618" y="2920332"/>
                  <a:ext cx="237744" cy="24177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09512FF-F6A6-4A4F-B26B-4AA6F4C53EE7}"/>
                </a:ext>
              </a:extLst>
            </p:cNvPr>
            <p:cNvCxnSpPr/>
            <p:nvPr/>
          </p:nvCxnSpPr>
          <p:spPr>
            <a:xfrm flipH="1">
              <a:off x="6939559" y="2690272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DC8311C-2F63-460F-B8AD-864823771C1C}"/>
                    </a:ext>
                  </a:extLst>
                </p:cNvPr>
                <p:cNvSpPr/>
                <p:nvPr/>
              </p:nvSpPr>
              <p:spPr>
                <a:xfrm>
                  <a:off x="6791490" y="292033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DC8311C-2F63-460F-B8AD-864823771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1490" y="2920332"/>
                  <a:ext cx="237744" cy="2417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E39AF58-0760-47B3-BEE1-5E03A5ECFB66}"/>
                    </a:ext>
                  </a:extLst>
                </p:cNvPr>
                <p:cNvSpPr/>
                <p:nvPr/>
              </p:nvSpPr>
              <p:spPr>
                <a:xfrm>
                  <a:off x="6426695" y="308970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E39AF58-0760-47B3-BEE1-5E03A5ECF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695" y="3089702"/>
                  <a:ext cx="237744" cy="2417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EF200EB-4BA3-4B59-B905-2E0CBA3B5961}"/>
                    </a:ext>
                  </a:extLst>
                </p:cNvPr>
                <p:cNvSpPr/>
                <p:nvPr/>
              </p:nvSpPr>
              <p:spPr>
                <a:xfrm>
                  <a:off x="6708781" y="3089702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EF200EB-4BA3-4B59-B905-2E0CBA3B59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781" y="3089702"/>
                  <a:ext cx="237744" cy="24177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E8A4EC-B2DA-4FE5-AAD4-E2ED95A546AC}"/>
                    </a:ext>
                  </a:extLst>
                </p:cNvPr>
                <p:cNvSpPr/>
                <p:nvPr/>
              </p:nvSpPr>
              <p:spPr>
                <a:xfrm>
                  <a:off x="8087445" y="2318997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7E8A4EC-B2DA-4FE5-AAD4-E2ED95A54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445" y="2318997"/>
                  <a:ext cx="365760" cy="36576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448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4BE1A59-E93C-43D3-A9EC-5A09BAA68920}"/>
                    </a:ext>
                  </a:extLst>
                </p:cNvPr>
                <p:cNvSpPr/>
                <p:nvPr/>
              </p:nvSpPr>
              <p:spPr>
                <a:xfrm>
                  <a:off x="8567960" y="2315135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BE1A59-E93C-43D3-A9EC-5A09BAA68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960" y="2315135"/>
                  <a:ext cx="365760" cy="36576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121" r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F86E585A-8AA7-45EE-A1C7-A4CB8CACF924}"/>
                </a:ext>
              </a:extLst>
            </p:cNvPr>
            <p:cNvSpPr/>
            <p:nvPr/>
          </p:nvSpPr>
          <p:spPr>
            <a:xfrm>
              <a:off x="7127676" y="2031762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A10795ED-FF06-45F2-9994-C23CEC468AA0}"/>
                </a:ext>
              </a:extLst>
            </p:cNvPr>
            <p:cNvSpPr/>
            <p:nvPr/>
          </p:nvSpPr>
          <p:spPr>
            <a:xfrm>
              <a:off x="7106782" y="1924846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B2DAB45-83FD-49C9-8206-AFA4C61D652A}"/>
                </a:ext>
              </a:extLst>
            </p:cNvPr>
            <p:cNvSpPr/>
            <p:nvPr/>
          </p:nvSpPr>
          <p:spPr>
            <a:xfrm rot="10800000">
              <a:off x="7099346" y="2518342"/>
              <a:ext cx="1197990" cy="494132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A729748-6B6D-4F0F-91E6-3D204347553B}"/>
                </a:ext>
              </a:extLst>
            </p:cNvPr>
            <p:cNvSpPr/>
            <p:nvPr/>
          </p:nvSpPr>
          <p:spPr>
            <a:xfrm rot="10800000">
              <a:off x="7102424" y="2518342"/>
              <a:ext cx="1681651" cy="559645"/>
            </a:xfrm>
            <a:prstGeom prst="arc">
              <a:avLst>
                <a:gd name="adj1" fmla="val 1081764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6910008" y="4049881"/>
                  <a:ext cx="365760" cy="36576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008" y="4049881"/>
                  <a:ext cx="365760" cy="36576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433" r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A2C6A64-12BA-4BF8-91D1-EEC473C983C1}"/>
                    </a:ext>
                  </a:extLst>
                </p:cNvPr>
                <p:cNvSpPr/>
                <p:nvPr/>
              </p:nvSpPr>
              <p:spPr>
                <a:xfrm>
                  <a:off x="7625895" y="4052134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2C6A64-12BA-4BF8-91D1-EEC473C98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895" y="4052134"/>
                  <a:ext cx="365760" cy="36576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121"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33BE173-E5CA-43CD-9796-55710AF9A30E}"/>
                    </a:ext>
                  </a:extLst>
                </p:cNvPr>
                <p:cNvSpPr/>
                <p:nvPr/>
              </p:nvSpPr>
              <p:spPr>
                <a:xfrm>
                  <a:off x="6539583" y="466117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33BE173-E5CA-43CD-9796-55710AF9A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583" y="4661174"/>
                  <a:ext cx="237744" cy="24177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032EA7-E059-46BB-BCE1-5A0B34445A1A}"/>
                </a:ext>
              </a:extLst>
            </p:cNvPr>
            <p:cNvCxnSpPr/>
            <p:nvPr/>
          </p:nvCxnSpPr>
          <p:spPr>
            <a:xfrm flipH="1">
              <a:off x="6958524" y="4423494"/>
              <a:ext cx="0" cy="210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E2CD84B-EA0A-4749-91C0-36E30B690396}"/>
                    </a:ext>
                  </a:extLst>
                </p:cNvPr>
                <p:cNvSpPr/>
                <p:nvPr/>
              </p:nvSpPr>
              <p:spPr>
                <a:xfrm>
                  <a:off x="6810455" y="466117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E2CD84B-EA0A-4749-91C0-36E30B690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455" y="4661174"/>
                  <a:ext cx="237744" cy="2417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C434BE2-A263-429F-92D6-97C81E6116A3}"/>
                    </a:ext>
                  </a:extLst>
                </p:cNvPr>
                <p:cNvSpPr/>
                <p:nvPr/>
              </p:nvSpPr>
              <p:spPr>
                <a:xfrm>
                  <a:off x="6445660" y="483054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434BE2-A263-429F-92D6-97C81E6116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660" y="4830544"/>
                  <a:ext cx="237744" cy="24177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DF2B30-8A0B-4C68-B006-4A4AD0696DA0}"/>
                    </a:ext>
                  </a:extLst>
                </p:cNvPr>
                <p:cNvSpPr/>
                <p:nvPr/>
              </p:nvSpPr>
              <p:spPr>
                <a:xfrm>
                  <a:off x="6727746" y="4830544"/>
                  <a:ext cx="237744" cy="241773"/>
                </a:xfrm>
                <a:prstGeom prst="rect">
                  <a:avLst/>
                </a:prstGeom>
                <a:solidFill>
                  <a:srgbClr val="1F4E79"/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2DF2B30-8A0B-4C68-B006-4A4AD069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746" y="4830544"/>
                  <a:ext cx="237744" cy="24177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rgbClr val="41719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9823F8D-A6EA-4F45-A7F0-761608C18A30}"/>
                    </a:ext>
                  </a:extLst>
                </p:cNvPr>
                <p:cNvSpPr/>
                <p:nvPr/>
              </p:nvSpPr>
              <p:spPr>
                <a:xfrm>
                  <a:off x="8106410" y="4053743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823F8D-A6EA-4F45-A7F0-761608C18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410" y="4053743"/>
                  <a:ext cx="365760" cy="36576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1940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4A12AB-D19F-4C13-ABA7-8C27AEF4F9A1}"/>
                    </a:ext>
                  </a:extLst>
                </p:cNvPr>
                <p:cNvSpPr/>
                <p:nvPr/>
              </p:nvSpPr>
              <p:spPr>
                <a:xfrm>
                  <a:off x="8586925" y="4049881"/>
                  <a:ext cx="365760" cy="36576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54A12AB-D19F-4C13-ABA7-8C27AEF4F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6925" y="4049881"/>
                  <a:ext cx="365760" cy="3657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1940"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226508E7-D210-46C8-9F5C-9B8248F6BDF1}"/>
                </a:ext>
              </a:extLst>
            </p:cNvPr>
            <p:cNvSpPr/>
            <p:nvPr/>
          </p:nvSpPr>
          <p:spPr>
            <a:xfrm rot="16200000">
              <a:off x="5870032" y="2686399"/>
              <a:ext cx="1738400" cy="1167055"/>
            </a:xfrm>
            <a:prstGeom prst="arc">
              <a:avLst>
                <a:gd name="adj1" fmla="val 10574923"/>
                <a:gd name="adj2" fmla="val 138132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08AAC82-3589-4B00-BFCF-2E52DB04B3DE}"/>
                    </a:ext>
                  </a:extLst>
                </p:cNvPr>
                <p:cNvSpPr/>
                <p:nvPr/>
              </p:nvSpPr>
              <p:spPr>
                <a:xfrm>
                  <a:off x="6483877" y="243471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8AAC82-3589-4B00-BFCF-2E52DB04B3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877" y="2434712"/>
                  <a:ext cx="421910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B4E07C-6DA2-4FA4-A144-C6F5DB92F7E4}"/>
                    </a:ext>
                  </a:extLst>
                </p:cNvPr>
                <p:cNvSpPr/>
                <p:nvPr/>
              </p:nvSpPr>
              <p:spPr>
                <a:xfrm>
                  <a:off x="6314815" y="214350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7B4E07C-6DA2-4FA4-A144-C6F5DB92F7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815" y="2143502"/>
                  <a:ext cx="42191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BCADE21-98F8-460B-9CA5-B6128C3E4127}"/>
                    </a:ext>
                  </a:extLst>
                </p:cNvPr>
                <p:cNvSpPr/>
                <p:nvPr/>
              </p:nvSpPr>
              <p:spPr>
                <a:xfrm>
                  <a:off x="6308779" y="4417025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BCADE21-98F8-460B-9CA5-B6128C3E4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8779" y="4417025"/>
                  <a:ext cx="421910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CC7F83A-C270-4113-94A6-9DCDB8B22057}"/>
                    </a:ext>
                  </a:extLst>
                </p:cNvPr>
                <p:cNvSpPr/>
                <p:nvPr/>
              </p:nvSpPr>
              <p:spPr>
                <a:xfrm>
                  <a:off x="7380790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CC7F83A-C270-4113-94A6-9DCDB8B22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790" y="2033661"/>
                  <a:ext cx="407125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30B365-5F01-48A4-923E-48F9F08E3005}"/>
                    </a:ext>
                  </a:extLst>
                </p:cNvPr>
                <p:cNvSpPr/>
                <p:nvPr/>
              </p:nvSpPr>
              <p:spPr>
                <a:xfrm>
                  <a:off x="7206792" y="2713938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Rectangle 1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D30B365-5F01-48A4-923E-48F9F08E30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792" y="2713938"/>
                  <a:ext cx="304891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32C09FAE-B7FB-47FC-AC6B-0404674C19EE}"/>
                </a:ext>
              </a:extLst>
            </p:cNvPr>
            <p:cNvSpPr/>
            <p:nvPr/>
          </p:nvSpPr>
          <p:spPr>
            <a:xfrm>
              <a:off x="7135534" y="3710683"/>
              <a:ext cx="1164568" cy="512519"/>
            </a:xfrm>
            <a:prstGeom prst="arc">
              <a:avLst>
                <a:gd name="adj1" fmla="val 10995027"/>
                <a:gd name="adj2" fmla="val 89958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8358587C-CBDC-4417-94C9-5275E4695F77}"/>
                </a:ext>
              </a:extLst>
            </p:cNvPr>
            <p:cNvSpPr/>
            <p:nvPr/>
          </p:nvSpPr>
          <p:spPr>
            <a:xfrm rot="10800000">
              <a:off x="7127676" y="4285522"/>
              <a:ext cx="727876" cy="445338"/>
            </a:xfrm>
            <a:prstGeom prst="arc">
              <a:avLst>
                <a:gd name="adj1" fmla="val 1097886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934255EF-13FF-487D-BFA6-7C2C780A9F14}"/>
                </a:ext>
              </a:extLst>
            </p:cNvPr>
            <p:cNvSpPr/>
            <p:nvPr/>
          </p:nvSpPr>
          <p:spPr>
            <a:xfrm rot="16200000">
              <a:off x="6591600" y="4065347"/>
              <a:ext cx="309639" cy="457200"/>
            </a:xfrm>
            <a:prstGeom prst="arc">
              <a:avLst>
                <a:gd name="adj1" fmla="val 8678828"/>
                <a:gd name="adj2" fmla="val 18988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71CFC5C6-DD37-4C6C-9F98-D0030412FE5B}"/>
                </a:ext>
              </a:extLst>
            </p:cNvPr>
            <p:cNvSpPr/>
            <p:nvPr/>
          </p:nvSpPr>
          <p:spPr>
            <a:xfrm>
              <a:off x="7148570" y="3770162"/>
              <a:ext cx="720020" cy="411480"/>
            </a:xfrm>
            <a:prstGeom prst="arc">
              <a:avLst>
                <a:gd name="adj1" fmla="val 11026958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AD899973-3D71-4C26-85B0-0497860996D9}"/>
                </a:ext>
              </a:extLst>
            </p:cNvPr>
            <p:cNvSpPr/>
            <p:nvPr/>
          </p:nvSpPr>
          <p:spPr>
            <a:xfrm>
              <a:off x="7127676" y="3663246"/>
              <a:ext cx="1637192" cy="622686"/>
            </a:xfrm>
            <a:prstGeom prst="arc">
              <a:avLst>
                <a:gd name="adj1" fmla="val 10896129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C5B65EC3-B010-4E81-ADF2-6B7AEECCCBCB}"/>
                </a:ext>
              </a:extLst>
            </p:cNvPr>
            <p:cNvSpPr/>
            <p:nvPr/>
          </p:nvSpPr>
          <p:spPr>
            <a:xfrm rot="10800000">
              <a:off x="7120241" y="4256743"/>
              <a:ext cx="1159539" cy="521497"/>
            </a:xfrm>
            <a:prstGeom prst="arc">
              <a:avLst>
                <a:gd name="adj1" fmla="val 10873745"/>
                <a:gd name="adj2" fmla="val 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1204ED8F-DD85-4706-89BD-45B37F687710}"/>
                </a:ext>
              </a:extLst>
            </p:cNvPr>
            <p:cNvSpPr/>
            <p:nvPr/>
          </p:nvSpPr>
          <p:spPr>
            <a:xfrm rot="10800000">
              <a:off x="7123318" y="4256742"/>
              <a:ext cx="1681651" cy="559645"/>
            </a:xfrm>
            <a:prstGeom prst="arc">
              <a:avLst>
                <a:gd name="adj1" fmla="val 10790489"/>
                <a:gd name="adj2" fmla="val 10077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52C4A09-5DCE-4A84-AC21-1D7AF50CF1F1}"/>
                    </a:ext>
                  </a:extLst>
                </p:cNvPr>
                <p:cNvSpPr/>
                <p:nvPr/>
              </p:nvSpPr>
              <p:spPr>
                <a:xfrm>
                  <a:off x="6504771" y="417311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C4A09-5DCE-4A84-AC21-1D7AF50CF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771" y="4173112"/>
                  <a:ext cx="421910" cy="27699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4798AF30-5D1A-49C0-A5B3-B352BD4ED138}"/>
                    </a:ext>
                  </a:extLst>
                </p:cNvPr>
                <p:cNvSpPr/>
                <p:nvPr/>
              </p:nvSpPr>
              <p:spPr>
                <a:xfrm>
                  <a:off x="7227686" y="4452338"/>
                  <a:ext cx="3048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798AF30-5D1A-49C0-A5B3-B352BD4ED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686" y="4452338"/>
                  <a:ext cx="304891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B6836E62-1334-458E-AB30-CB51EE62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3746" r="44521" b="14361"/>
            <a:stretch/>
          </p:blipFill>
          <p:spPr>
            <a:xfrm>
              <a:off x="7019602" y="5001015"/>
              <a:ext cx="711830" cy="577574"/>
            </a:xfrm>
            <a:prstGeom prst="rect">
              <a:avLst/>
            </a:prstGeom>
          </p:spPr>
        </p:pic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D4EC838-17DC-4E92-8D11-4C188F64D17A}"/>
                </a:ext>
              </a:extLst>
            </p:cNvPr>
            <p:cNvCxnSpPr/>
            <p:nvPr/>
          </p:nvCxnSpPr>
          <p:spPr>
            <a:xfrm>
              <a:off x="6677396" y="2085460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0472795-DE49-4D5C-B6C6-CEE959E21D24}"/>
                    </a:ext>
                  </a:extLst>
                </p:cNvPr>
                <p:cNvSpPr/>
                <p:nvPr/>
              </p:nvSpPr>
              <p:spPr>
                <a:xfrm>
                  <a:off x="6731270" y="1957482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Rectangle 13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472795-DE49-4D5C-B6C6-CEE959E21D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270" y="1957482"/>
                  <a:ext cx="42191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931533C-75AB-47D4-B7E4-966A23D28CE5}"/>
                </a:ext>
              </a:extLst>
            </p:cNvPr>
            <p:cNvCxnSpPr/>
            <p:nvPr/>
          </p:nvCxnSpPr>
          <p:spPr>
            <a:xfrm>
              <a:off x="6700662" y="3810238"/>
              <a:ext cx="194450" cy="215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D4F7EE1-A7E3-451A-88CE-DE9E7CABA105}"/>
                    </a:ext>
                  </a:extLst>
                </p:cNvPr>
                <p:cNvSpPr/>
                <p:nvPr/>
              </p:nvSpPr>
              <p:spPr>
                <a:xfrm>
                  <a:off x="6754536" y="3682260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4F7EE1-A7E3-451A-88CE-DE9E7CAB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36" y="3682260"/>
                  <a:ext cx="42191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8EB58B4-A919-492A-B4D2-C1E336B3F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9" t="3002" r="3959" b="2568"/>
            <a:stretch/>
          </p:blipFill>
          <p:spPr>
            <a:xfrm>
              <a:off x="7795877" y="5006668"/>
              <a:ext cx="718861" cy="572917"/>
            </a:xfrm>
            <a:prstGeom prst="rect">
              <a:avLst/>
            </a:prstGeom>
          </p:spPr>
        </p:pic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00DBAB69-0AC0-4544-84EB-36E9AA285322}"/>
                </a:ext>
              </a:extLst>
            </p:cNvPr>
            <p:cNvSpPr/>
            <p:nvPr/>
          </p:nvSpPr>
          <p:spPr>
            <a:xfrm rot="5400000" flipV="1">
              <a:off x="6996857" y="3706547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159143D7-ADC8-4F06-9B7F-41BB901E8025}"/>
                </a:ext>
              </a:extLst>
            </p:cNvPr>
            <p:cNvSpPr/>
            <p:nvPr/>
          </p:nvSpPr>
          <p:spPr>
            <a:xfrm rot="5400000" flipV="1">
              <a:off x="7473006" y="3706549"/>
              <a:ext cx="2743200" cy="594360"/>
            </a:xfrm>
            <a:prstGeom prst="arc">
              <a:avLst>
                <a:gd name="adj1" fmla="val 11178144"/>
                <a:gd name="adj2" fmla="val 2086005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8BC68F31-2416-4C9E-8B3E-13ABC368128B}"/>
                </a:ext>
              </a:extLst>
            </p:cNvPr>
            <p:cNvSpPr/>
            <p:nvPr/>
          </p:nvSpPr>
          <p:spPr>
            <a:xfrm rot="5400000" flipV="1">
              <a:off x="7519358" y="4511498"/>
              <a:ext cx="428170" cy="275309"/>
            </a:xfrm>
            <a:prstGeom prst="arc">
              <a:avLst>
                <a:gd name="adj1" fmla="val 11178144"/>
                <a:gd name="adj2" fmla="val 1579023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C1E3E2C-94D0-47DB-999D-60BCAC5F9D28}"/>
                </a:ext>
              </a:extLst>
            </p:cNvPr>
            <p:cNvSpPr/>
            <p:nvPr/>
          </p:nvSpPr>
          <p:spPr>
            <a:xfrm rot="5400000" flipV="1">
              <a:off x="8011303" y="4527572"/>
              <a:ext cx="428170" cy="239935"/>
            </a:xfrm>
            <a:prstGeom prst="arc">
              <a:avLst>
                <a:gd name="adj1" fmla="val 11178144"/>
                <a:gd name="adj2" fmla="val 1593576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1D116CAE-60AC-4166-A3D8-9322938CBD66}"/>
                </a:ext>
              </a:extLst>
            </p:cNvPr>
            <p:cNvSpPr/>
            <p:nvPr/>
          </p:nvSpPr>
          <p:spPr>
            <a:xfrm rot="5400000" flipV="1">
              <a:off x="8487454" y="4528841"/>
              <a:ext cx="428170" cy="239935"/>
            </a:xfrm>
            <a:prstGeom prst="arc">
              <a:avLst>
                <a:gd name="adj1" fmla="val 11178144"/>
                <a:gd name="adj2" fmla="val 16311229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BBF84BC-1B79-48DF-B832-07534B3CE2E7}"/>
                    </a:ext>
                  </a:extLst>
                </p:cNvPr>
                <p:cNvSpPr/>
                <p:nvPr/>
              </p:nvSpPr>
              <p:spPr>
                <a:xfrm>
                  <a:off x="7849824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BBF84BC-1B79-48DF-B832-07534B3CE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824" y="2033661"/>
                  <a:ext cx="407125" cy="27699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DD017A35-A1E5-4800-8F34-CBBC81BD02D4}"/>
                    </a:ext>
                  </a:extLst>
                </p:cNvPr>
                <p:cNvSpPr/>
                <p:nvPr/>
              </p:nvSpPr>
              <p:spPr>
                <a:xfrm>
                  <a:off x="8301298" y="2033661"/>
                  <a:ext cx="40712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05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D017A35-A1E5-4800-8F34-CBBC81BD0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298" y="2033661"/>
                  <a:ext cx="407125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1AFDE9A7-50CA-446B-9CED-B11C7AE71821}"/>
                </a:ext>
              </a:extLst>
            </p:cNvPr>
            <p:cNvSpPr/>
            <p:nvPr/>
          </p:nvSpPr>
          <p:spPr>
            <a:xfrm rot="5400000" flipV="1">
              <a:off x="6320348" y="3887859"/>
              <a:ext cx="3114761" cy="594360"/>
            </a:xfrm>
            <a:prstGeom prst="arc">
              <a:avLst>
                <a:gd name="adj1" fmla="val 11117704"/>
                <a:gd name="adj2" fmla="val 20529490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913C45A-7D13-48D2-9AD4-3A63E05A0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" t="2338" r="27148" b="1936"/>
            <a:stretch/>
          </p:blipFill>
          <p:spPr>
            <a:xfrm>
              <a:off x="8615972" y="4991558"/>
              <a:ext cx="855463" cy="580554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70F6845-C85F-4EE9-8EFE-34C6149A73D3}"/>
                </a:ext>
              </a:extLst>
            </p:cNvPr>
            <p:cNvSpPr txBox="1"/>
            <p:nvPr/>
          </p:nvSpPr>
          <p:spPr>
            <a:xfrm>
              <a:off x="9573712" y="5001015"/>
              <a:ext cx="1018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PWMs</a:t>
              </a: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1307434" y="6044400"/>
            <a:ext cx="10003566" cy="347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263351" y="6044400"/>
            <a:ext cx="1957574" cy="347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/>
          <p:cNvSpPr/>
          <p:nvPr/>
        </p:nvSpPr>
        <p:spPr>
          <a:xfrm>
            <a:off x="8484342" y="5540911"/>
            <a:ext cx="151559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161894" y="5953797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102920" y="6044397"/>
            <a:ext cx="1957574" cy="345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7" name="Rectangle 176"/>
          <p:cNvSpPr/>
          <p:nvPr/>
        </p:nvSpPr>
        <p:spPr>
          <a:xfrm>
            <a:off x="3323911" y="5540911"/>
            <a:ext cx="1515591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45698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/>
          <p:cNvSpPr/>
          <p:nvPr/>
        </p:nvSpPr>
        <p:spPr>
          <a:xfrm>
            <a:off x="900201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/>
          <p:cNvSpPr/>
          <p:nvPr/>
        </p:nvSpPr>
        <p:spPr>
          <a:xfrm>
            <a:off x="9867392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/>
          <p:cNvSpPr/>
          <p:nvPr/>
        </p:nvSpPr>
        <p:spPr>
          <a:xfrm>
            <a:off x="3378359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/>
          <p:cNvSpPr/>
          <p:nvPr/>
        </p:nvSpPr>
        <p:spPr>
          <a:xfrm>
            <a:off x="4749661" y="6044400"/>
            <a:ext cx="132541" cy="34747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351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72809" y="1866529"/>
            <a:ext cx="6714291" cy="850961"/>
            <a:chOff x="1445285" y="4437391"/>
            <a:chExt cx="6714291" cy="850961"/>
          </a:xfrm>
        </p:grpSpPr>
        <p:sp>
          <p:nvSpPr>
            <p:cNvPr id="203" name="Rectangle 202"/>
            <p:cNvSpPr/>
            <p:nvPr/>
          </p:nvSpPr>
          <p:spPr>
            <a:xfrm>
              <a:off x="2590825" y="4940880"/>
              <a:ext cx="5568751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445285" y="485027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386311" y="4940877"/>
              <a:ext cx="1957574" cy="3458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607302" y="4437391"/>
              <a:ext cx="1515591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661750" y="494088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033052" y="494088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652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3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233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2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0" name="Rectangle 6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32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2" name="Rectangle 6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4" name="Rectangle 6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6" name="Rectangle 6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32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8" name="Rectangle 6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0" name="Rectangle 6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32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2" name="Rectangle 6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4" name="Rectangle 6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33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5" name="Rectangle 6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6" name="Rectangle 6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33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7" name="Rectangle 6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33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8" name="Rectangle 6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3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9" name="Rectangle 6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33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0" name="Rectangle 6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33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1" name="Rectangle 7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33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2" name="Rectangle 7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3" name="Rectangle 7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4" name="Rectangle 7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3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5" name="Rectangle 7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7" name="Rectangle 7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2" name="Rectangle 7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8" name="Rectangle 7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0" name="Rectangle 7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41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1" name="Rectangle 7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3" name="Rectangle 7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5" name="Rectangle 7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2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7" name="Rectangle 7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9" name="Rectangle 7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1" name="Rectangle 7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2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3" name="Rectangle 7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4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4" name="Rectangle 7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4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5" name="Rectangle 7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4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6" name="Rectangle 7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4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7" name="Rectangle 7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4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8" name="Rectangle 7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4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9" name="Rectangle 7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4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3" name="Rectangle 7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5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5" name="Rectangle 7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9" name="Rectangle 7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0" name="Straight Arrow Connector 759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1" name="Rectangle 7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3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72809" y="1866529"/>
            <a:ext cx="6714291" cy="850961"/>
            <a:chOff x="1445285" y="4437391"/>
            <a:chExt cx="6714291" cy="850961"/>
          </a:xfrm>
        </p:grpSpPr>
        <p:sp>
          <p:nvSpPr>
            <p:cNvPr id="203" name="Rectangle 202"/>
            <p:cNvSpPr/>
            <p:nvPr/>
          </p:nvSpPr>
          <p:spPr>
            <a:xfrm>
              <a:off x="2590825" y="4940880"/>
              <a:ext cx="5568751" cy="3474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445285" y="4850277"/>
              <a:ext cx="1251420" cy="436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DNA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386311" y="4940877"/>
              <a:ext cx="1957574" cy="3458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607302" y="4437391"/>
              <a:ext cx="1515591" cy="332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Enhancer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661750" y="494088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033052" y="4940880"/>
              <a:ext cx="132541" cy="3474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52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5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7477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8" name="Group 29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1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556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22222"/>
                </a:solidFill>
              </a:rPr>
              <a:t>Sakharkar</a:t>
            </a:r>
            <a:r>
              <a:rPr lang="en-US" sz="2400" dirty="0">
                <a:solidFill>
                  <a:srgbClr val="222222"/>
                </a:solidFill>
              </a:rPr>
              <a:t> et al., 2004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842774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sp>
        <p:nvSpPr>
          <p:cNvPr id="216" name="Arc 215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35722" y="5827701"/>
            <a:ext cx="170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769227-614A-43F9-8577-E65A207BF118}"/>
                  </a:ext>
                </a:extLst>
              </p:cNvPr>
              <p:cNvSpPr txBox="1"/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769227-614A-43F9-8577-E65A207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52" y="4927628"/>
                <a:ext cx="3977020" cy="474489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8FDA2AA-2ABC-41C3-BED4-73E30A9680FB}"/>
              </a:ext>
            </a:extLst>
          </p:cNvPr>
          <p:cNvCxnSpPr>
            <a:cxnSpLocks/>
          </p:cNvCxnSpPr>
          <p:nvPr/>
        </p:nvCxnSpPr>
        <p:spPr>
          <a:xfrm flipH="1">
            <a:off x="9699451" y="4289339"/>
            <a:ext cx="195083" cy="6432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 l="-7955" r="-795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EF6300D6-2E21-4260-BB95-9CD7DA5E9951}"/>
              </a:ext>
            </a:extLst>
          </p:cNvPr>
          <p:cNvCxnSpPr>
            <a:cxnSpLocks/>
          </p:cNvCxnSpPr>
          <p:nvPr/>
        </p:nvCxnSpPr>
        <p:spPr>
          <a:xfrm flipV="1">
            <a:off x="6520987" y="5896988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0943781-8E4F-4185-B3AA-B1FB63B1BCAA}"/>
              </a:ext>
            </a:extLst>
          </p:cNvPr>
          <p:cNvCxnSpPr>
            <a:cxnSpLocks/>
          </p:cNvCxnSpPr>
          <p:nvPr/>
        </p:nvCxnSpPr>
        <p:spPr>
          <a:xfrm flipV="1">
            <a:off x="2714342" y="1216143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1" name="Rectangle 2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4" name="Rectangle 2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6" name="Rectangle 2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8" name="Rectangle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15475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sp>
        <p:nvSpPr>
          <p:cNvPr id="200" name="Arc 199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43824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0078"/>
            <a:ext cx="164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A0C6E1CE-1B78-4B54-95EC-6E3B66C60130}"/>
                  </a:ext>
                </a:extLst>
              </p:cNvPr>
              <p:cNvSpPr txBox="1"/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200" b="0" i="1" dirty="0" smtClean="0"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e>
                            <m:sub>
                              <m:r>
                                <a:rPr lang="en-GB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C6E1CE-1B78-4B54-95EC-6E3B66C6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06" y="4987284"/>
                <a:ext cx="3977020" cy="430887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375D549-9FB2-480F-B028-B7C5040373BF}"/>
              </a:ext>
            </a:extLst>
          </p:cNvPr>
          <p:cNvCxnSpPr>
            <a:cxnSpLocks/>
          </p:cNvCxnSpPr>
          <p:nvPr/>
        </p:nvCxnSpPr>
        <p:spPr>
          <a:xfrm flipH="1">
            <a:off x="8279306" y="4816675"/>
            <a:ext cx="78835" cy="1755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44400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C49CEAFA-C442-4156-BDFB-EA98502E34B3}"/>
              </a:ext>
            </a:extLst>
          </p:cNvPr>
          <p:cNvCxnSpPr>
            <a:cxnSpLocks/>
          </p:cNvCxnSpPr>
          <p:nvPr/>
        </p:nvCxnSpPr>
        <p:spPr>
          <a:xfrm flipV="1">
            <a:off x="1202406" y="5939017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9125BF2C-85F8-4A19-8D96-16809C4BC029}"/>
              </a:ext>
            </a:extLst>
          </p:cNvPr>
          <p:cNvCxnSpPr>
            <a:cxnSpLocks/>
          </p:cNvCxnSpPr>
          <p:nvPr/>
        </p:nvCxnSpPr>
        <p:spPr>
          <a:xfrm flipV="1">
            <a:off x="625689" y="2976865"/>
            <a:ext cx="245522" cy="2455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Rectangle 2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1" name="Rectangle 2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4" name="Rectangle 2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2" name="Rectangle 2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4" name="Rectangle 2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6" name="Rectangle 2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8" name="Rectangle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2" name="Rectangle 3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2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5" name="Group 304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6" name="TextBox 305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7" name="TextBox 306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04639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4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D9E7BED-5350-444A-B9D6-A8B6502C8A7B}"/>
                  </a:ext>
                </a:extLst>
              </p:cNvPr>
              <p:cNvSpPr/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1" name="Rectangle 3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9E7BED-5350-444A-B9D6-A8B6502C8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53" y="2249111"/>
                <a:ext cx="502920" cy="502920"/>
              </a:xfrm>
              <a:prstGeom prst="rect">
                <a:avLst/>
              </a:prstGeom>
              <a:blipFill rotWithShape="0">
                <a:blip r:embed="rId228"/>
                <a:stretch>
                  <a:fillRect l="-10588" r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622ACC3F-BAEC-46FE-8784-C917FB5C73B0}"/>
                  </a:ext>
                </a:extLst>
              </p:cNvPr>
              <p:cNvSpPr/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Rectangle 6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2ACC3F-BAEC-46FE-8784-C917FB5C7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48" y="1749161"/>
                <a:ext cx="502920" cy="502920"/>
              </a:xfrm>
              <a:prstGeom prst="rect">
                <a:avLst/>
              </a:prstGeom>
              <a:blipFill rotWithShape="0"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56590702-D4ED-44FE-8129-94E9FBAFB9ED}"/>
                  </a:ext>
                </a:extLst>
              </p:cNvPr>
              <p:cNvSpPr/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rgbClr val="FAFAFA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rgbClr val="FAFAFA"/>
                  </a:solidFill>
                </a:endParaRPr>
              </a:p>
            </p:txBody>
          </p:sp>
        </mc:Choice>
        <mc:Fallback xmlns="">
          <p:sp>
            <p:nvSpPr>
              <p:cNvPr id="653" name="Rectangle 6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590702-D4ED-44FE-8129-94E9FBAF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99" y="1749449"/>
                <a:ext cx="502920" cy="502920"/>
              </a:xfrm>
              <a:prstGeom prst="rect">
                <a:avLst/>
              </a:prstGeom>
              <a:blipFill rotWithShape="0"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6AEC2B4A-6BC9-43C8-B68F-AC476D135AA2}"/>
                  </a:ext>
                </a:extLst>
              </p:cNvPr>
              <p:cNvSpPr/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4" name="Rectangle 6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EC2B4A-6BC9-43C8-B68F-AC476D13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7" y="1246518"/>
                <a:ext cx="502920" cy="502920"/>
              </a:xfrm>
              <a:prstGeom prst="rect">
                <a:avLst/>
              </a:prstGeom>
              <a:blipFill rotWithShape="0">
                <a:blip r:embed="rId23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F0557D4-EF6A-446F-BB1A-DAE7687A0564}"/>
                  </a:ext>
                </a:extLst>
              </p:cNvPr>
              <p:cNvSpPr/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5" name="Rectangle 6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0557D4-EF6A-446F-BB1A-DAE7687A0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34" y="1246970"/>
                <a:ext cx="502920" cy="502920"/>
              </a:xfrm>
              <a:prstGeom prst="rect">
                <a:avLst/>
              </a:prstGeom>
              <a:blipFill rotWithShape="0">
                <a:blip r:embed="rId23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7A37D6E7-A91C-4C6F-BE29-ECD265FEC55C}"/>
                  </a:ext>
                </a:extLst>
              </p:cNvPr>
              <p:cNvSpPr/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6" name="Rectangle 6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37D6E7-A91C-4C6F-BE29-ECD265FEC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51" y="1246518"/>
                <a:ext cx="502920" cy="502920"/>
              </a:xfrm>
              <a:prstGeom prst="rect">
                <a:avLst/>
              </a:prstGeom>
              <a:blipFill rotWithShape="0">
                <a:blip r:embed="rId23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3D57FA0A-AE62-45D6-9D5D-F0E5D1DD16BC}"/>
                  </a:ext>
                </a:extLst>
              </p:cNvPr>
              <p:cNvSpPr/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7" name="Rectangle 6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7FA0A-AE62-45D6-9D5D-F0E5D1D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76" y="1246970"/>
                <a:ext cx="502920" cy="502920"/>
              </a:xfrm>
              <a:prstGeom prst="rect">
                <a:avLst/>
              </a:prstGeom>
              <a:blipFill rotWithShape="0">
                <a:blip r:embed="rId2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B0729D94-2D72-4F87-A665-99D5BC38B5AD}"/>
                  </a:ext>
                </a:extLst>
              </p:cNvPr>
              <p:cNvSpPr/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8" name="Rectangle 6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29D94-2D72-4F87-A665-99D5BC38B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01" y="1749161"/>
                <a:ext cx="502920" cy="5029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CE07EFDD-49A2-4580-8112-4BCD56D904E8}"/>
                  </a:ext>
                </a:extLst>
              </p:cNvPr>
              <p:cNvSpPr/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9" name="Rectangle 6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07EFDD-49A2-4580-8112-4BCD56D9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34" y="1749613"/>
                <a:ext cx="502920" cy="502920"/>
              </a:xfrm>
              <a:prstGeom prst="rect">
                <a:avLst/>
              </a:prstGeom>
              <a:blipFill rotWithShape="0">
                <a:blip r:embed="rId2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33D9F061-6CBF-4F1E-BDFE-2518630E508D}"/>
                  </a:ext>
                </a:extLst>
              </p:cNvPr>
              <p:cNvSpPr/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Rectangle 6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D9F061-6CBF-4F1E-BDFE-2518630E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32" y="1745632"/>
                <a:ext cx="502920" cy="502920"/>
              </a:xfrm>
              <a:prstGeom prst="rect">
                <a:avLst/>
              </a:prstGeom>
              <a:blipFill rotWithShape="0">
                <a:blip r:embed="rId237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96BB440-655D-4991-B87B-97D3C27548AC}"/>
              </a:ext>
            </a:extLst>
          </p:cNvPr>
          <p:cNvGrpSpPr/>
          <p:nvPr/>
        </p:nvGrpSpPr>
        <p:grpSpPr>
          <a:xfrm>
            <a:off x="4236363" y="1198946"/>
            <a:ext cx="556879" cy="551396"/>
            <a:chOff x="9312547" y="2787886"/>
            <a:chExt cx="556879" cy="55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61A6742E-149A-4C61-9D64-AFE270731575}"/>
                    </a:ext>
                  </a:extLst>
                </p:cNvPr>
                <p:cNvSpPr/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343" y="2834784"/>
                  <a:ext cx="502920" cy="502920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C003647-ED71-4E32-8242-6A1C1DC5940A}"/>
                    </a:ext>
                  </a:extLst>
                </p:cNvPr>
                <p:cNvSpPr/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𝑖𝑑𝑑𝑒𝑛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0031">
                  <a:off x="9312547" y="3037670"/>
                  <a:ext cx="502920" cy="243663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447AD0C4-F27D-4D59-80AC-149DDF5C2816}"/>
                    </a:ext>
                  </a:extLst>
                </p:cNvPr>
                <p:cNvSpPr/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9129">
                  <a:off x="9415488" y="2946492"/>
                  <a:ext cx="502920" cy="185708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1111" t="-6173" r="-1235" b="-4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A3627285-32E2-4A8E-A432-B22825BF702E}"/>
                </a:ext>
              </a:extLst>
            </p:cNvPr>
            <p:cNvCxnSpPr/>
            <p:nvPr/>
          </p:nvCxnSpPr>
          <p:spPr>
            <a:xfrm>
              <a:off x="9360017" y="2830363"/>
              <a:ext cx="509409" cy="508919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CB29971-2476-45C2-B41B-68ED17027A17}"/>
                  </a:ext>
                </a:extLst>
              </p:cNvPr>
              <p:cNvSpPr/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5" name="Rectangle 6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B29971-2476-45C2-B41B-68ED1702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80" y="2249111"/>
                <a:ext cx="502920" cy="5029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8BC15854-07F0-4DED-AB8E-53487E848F9F}"/>
                  </a:ext>
                </a:extLst>
              </p:cNvPr>
              <p:cNvSpPr/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6" name="Rectangle 6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C15854-07F0-4DED-AB8E-53487E8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31" y="2249111"/>
                <a:ext cx="502920" cy="502920"/>
              </a:xfrm>
              <a:prstGeom prst="rect">
                <a:avLst/>
              </a:prstGeom>
              <a:blipFill rotWithShape="0"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016EB04F-7E0B-4B9F-9045-120BA9E9AA0F}"/>
                  </a:ext>
                </a:extLst>
              </p:cNvPr>
              <p:cNvSpPr/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7" name="Rectangle 6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6EB04F-7E0B-4B9F-9045-120BA9E9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33" y="2249111"/>
                <a:ext cx="502920" cy="502920"/>
              </a:xfrm>
              <a:prstGeom prst="rect">
                <a:avLst/>
              </a:prstGeom>
              <a:blipFill rotWithShape="0">
                <a:blip r:embed="rId2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A839753-62A5-489E-96BC-43DBEB6E08A2}"/>
                  </a:ext>
                </a:extLst>
              </p:cNvPr>
              <p:cNvSpPr/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8" name="Rectangle 6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839753-62A5-489E-96BC-43DBEB6E0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6" y="2249111"/>
                <a:ext cx="502920" cy="502920"/>
              </a:xfrm>
              <a:prstGeom prst="rect">
                <a:avLst/>
              </a:prstGeom>
              <a:blipFill rotWithShape="0">
                <a:blip r:embed="rId2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73456"/>
            <a:ext cx="669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76729"/>
            <a:ext cx="0" cy="18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71627"/>
            <a:ext cx="0" cy="180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70385"/>
            <a:ext cx="2991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70385"/>
            <a:ext cx="0" cy="18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17D0375-1447-496E-B5A9-E6E29C8784BF}"/>
              </a:ext>
            </a:extLst>
          </p:cNvPr>
          <p:cNvCxnSpPr>
            <a:cxnSpLocks/>
          </p:cNvCxnSpPr>
          <p:nvPr/>
        </p:nvCxnSpPr>
        <p:spPr>
          <a:xfrm flipV="1">
            <a:off x="7632120" y="6487636"/>
            <a:ext cx="0" cy="3195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859516B-C25D-4A70-9EEA-C0CD9FF2CD9A}"/>
                  </a:ext>
                </a:extLst>
              </p:cNvPr>
              <p:cNvSpPr txBox="1"/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59516B-C25D-4A70-9EEA-C0CD9FF2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58" y="4896635"/>
                <a:ext cx="3977020" cy="503343"/>
              </a:xfrm>
              <a:prstGeom prst="rect">
                <a:avLst/>
              </a:prstGeom>
              <a:blipFill rotWithShape="0">
                <a:blip r:embed="rId284"/>
                <a:stretch>
                  <a:fillRect l="-153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F623A01-63E3-4375-A2CA-15353A7DCA02}"/>
              </a:ext>
            </a:extLst>
          </p:cNvPr>
          <p:cNvCxnSpPr>
            <a:cxnSpLocks/>
          </p:cNvCxnSpPr>
          <p:nvPr/>
        </p:nvCxnSpPr>
        <p:spPr>
          <a:xfrm>
            <a:off x="3200015" y="4811024"/>
            <a:ext cx="137644" cy="1706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8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8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8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8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90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9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9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9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9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9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9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9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9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9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30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30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30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30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30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30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30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30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30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89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31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5" name="Rectangle 2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31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31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8" name="Rectangle 2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313"/>
                <a:stretch>
                  <a:fillRect l="-15686" r="-1176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314"/>
                <a:stretch>
                  <a:fillRect l="-15686" r="-15686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0" name="Rectangle 2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315"/>
                <a:stretch>
                  <a:fillRect l="-17647" r="-9804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316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2" name="Rectangle 2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317"/>
                <a:stretch>
                  <a:fillRect l="-13725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3" name="Rectangle 2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318"/>
                <a:stretch>
                  <a:fillRect l="-17647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31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32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32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4" name="Group 323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6" name="TextBox 325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22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27" name="TextBox 326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2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7140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824395" y="170031"/>
            <a:ext cx="7729119" cy="4572209"/>
            <a:chOff x="3824395" y="170031"/>
            <a:chExt cx="7729119" cy="4572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3824395" y="170031"/>
                  <a:ext cx="344486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Background States Emission Probability 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  <a:p>
                  <a:pPr algn="ctr"/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5" name="TextBox 3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70A43C8-D730-4139-9AC2-276F71710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395" y="170031"/>
                  <a:ext cx="3444866" cy="1200329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2301" t="-4061" r="-2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7599864" y="550090"/>
              <a:ext cx="3953650" cy="4192150"/>
              <a:chOff x="7599864" y="550090"/>
              <a:chExt cx="3953650" cy="41921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6" name="TextBox 415">
                    <a:extLst>
                      <a:ext uri="{FF2B5EF4-FFF2-40B4-BE49-F238E27FC236}">
                        <a16:creationId xmlns:a16="http://schemas.microsoft.com/office/drawing/2014/main" id="{D0B8BC37-64D1-4BAB-93F0-CF2AE2BC947A}"/>
                      </a:ext>
                    </a:extLst>
                  </p:cNvPr>
                  <p:cNvSpPr txBox="1"/>
                  <p:nvPr/>
                </p:nvSpPr>
                <p:spPr>
                  <a:xfrm>
                    <a:off x="7599864" y="550090"/>
                    <a:ext cx="303518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Start Probability (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6" name="TextBox 415">
                    <a:extLst>
                      <a:ext uri="{FF2B5EF4-FFF2-40B4-BE49-F238E27FC236}">
                        <a16:creationId xmlns:a16="http://schemas.microsoft.com/office/drawing/2014/main" id="{D0B8BC37-64D1-4BAB-93F0-CF2AE2BC9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9864" y="550090"/>
                    <a:ext cx="3035180" cy="461665"/>
                  </a:xfrm>
                  <a:prstGeom prst="rect">
                    <a:avLst/>
                  </a:prstGeom>
                  <a:blipFill>
                    <a:blip r:embed="rId104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79375B03-F22B-470B-B02C-A915D7EAB84E}"/>
                      </a:ext>
                    </a:extLst>
                  </p:cNvPr>
                  <p:cNvSpPr/>
                  <p:nvPr/>
                </p:nvSpPr>
                <p:spPr>
                  <a:xfrm>
                    <a:off x="7790400" y="37404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8" name="Rectangle 41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79375B03-F22B-470B-B02C-A915D7EAB8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3740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105"/>
                    <a:stretch>
                      <a:fillRect l="-11905" r="-10714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408C08C6-DA6C-49FE-8650-FD8197E07CF2}"/>
                      </a:ext>
                    </a:extLst>
                  </p:cNvPr>
                  <p:cNvSpPr/>
                  <p:nvPr/>
                </p:nvSpPr>
                <p:spPr>
                  <a:xfrm>
                    <a:off x="8294400" y="3740400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408C08C6-DA6C-49FE-8650-FD8197E07C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3740400"/>
                    <a:ext cx="502920" cy="502920"/>
                  </a:xfrm>
                  <a:prstGeom prst="rect">
                    <a:avLst/>
                  </a:prstGeom>
                  <a:blipFill>
                    <a:blip r:embed="rId198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D5281AB4-48BB-465C-A719-818549A358EB}"/>
                      </a:ext>
                    </a:extLst>
                  </p:cNvPr>
                  <p:cNvSpPr/>
                  <p:nvPr/>
                </p:nvSpPr>
                <p:spPr>
                  <a:xfrm>
                    <a:off x="8294400" y="32364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0" name="Rectangle 41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D5281AB4-48BB-465C-A719-818549A358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3236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199"/>
                    <a:stretch>
                      <a:fillRect l="-11905" r="-10714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27865F3A-90CA-42D7-A973-8D208CF3097E}"/>
                      </a:ext>
                    </a:extLst>
                  </p:cNvPr>
                  <p:cNvSpPr/>
                  <p:nvPr/>
                </p:nvSpPr>
                <p:spPr>
                  <a:xfrm>
                    <a:off x="8294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1" name="Rectangle 42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27865F3A-90CA-42D7-A973-8D208CF309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4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0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EB6A98F9-219A-425D-8EB6-5194BB3A13F7}"/>
                      </a:ext>
                    </a:extLst>
                  </p:cNvPr>
                  <p:cNvSpPr/>
                  <p:nvPr/>
                </p:nvSpPr>
                <p:spPr>
                  <a:xfrm>
                    <a:off x="9302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EB6A98F9-219A-425D-8EB6-5194BB3A1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3236400"/>
                    <a:ext cx="502920" cy="502920"/>
                  </a:xfrm>
                  <a:prstGeom prst="rect">
                    <a:avLst/>
                  </a:prstGeom>
                  <a:blipFill>
                    <a:blip r:embed="rId201"/>
                    <a:stretch>
                      <a:fillRect l="-8333" r="-5952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2786BB1D-41CD-4339-9ECA-58B09A8CE6CB}"/>
                      </a:ext>
                    </a:extLst>
                  </p:cNvPr>
                  <p:cNvSpPr/>
                  <p:nvPr/>
                </p:nvSpPr>
                <p:spPr>
                  <a:xfrm>
                    <a:off x="9806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2786BB1D-41CD-4339-9ECA-58B09A8CE6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3236400"/>
                    <a:ext cx="502920" cy="502920"/>
                  </a:xfrm>
                  <a:prstGeom prst="rect">
                    <a:avLst/>
                  </a:prstGeom>
                  <a:blipFill>
                    <a:blip r:embed="rId202"/>
                    <a:stretch>
                      <a:fillRect l="-8333" r="-5952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7C6D6E2-2190-4F22-ADC3-977236143BD0}"/>
                      </a:ext>
                    </a:extLst>
                  </p:cNvPr>
                  <p:cNvSpPr/>
                  <p:nvPr/>
                </p:nvSpPr>
                <p:spPr>
                  <a:xfrm>
                    <a:off x="10310400" y="32364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77C6D6E2-2190-4F22-ADC3-977236143B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3236400"/>
                    <a:ext cx="502920" cy="502920"/>
                  </a:xfrm>
                  <a:prstGeom prst="rect">
                    <a:avLst/>
                  </a:prstGeom>
                  <a:blipFill>
                    <a:blip r:embed="rId203"/>
                    <a:stretch>
                      <a:fillRect l="-8235" r="-4706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34BF183A-F7C8-4067-8864-2F72ADC4D90F}"/>
                      </a:ext>
                    </a:extLst>
                  </p:cNvPr>
                  <p:cNvSpPr/>
                  <p:nvPr/>
                </p:nvSpPr>
                <p:spPr>
                  <a:xfrm>
                    <a:off x="8798400" y="37404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34BF183A-F7C8-4067-8864-2F72ADC4D9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3740400"/>
                    <a:ext cx="502920" cy="502920"/>
                  </a:xfrm>
                  <a:prstGeom prst="rect">
                    <a:avLst/>
                  </a:prstGeom>
                  <a:blipFill>
                    <a:blip r:embed="rId204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777B0621-2E75-40F6-8B44-9A9B4B82625D}"/>
                      </a:ext>
                    </a:extLst>
                  </p:cNvPr>
                  <p:cNvSpPr/>
                  <p:nvPr/>
                </p:nvSpPr>
                <p:spPr>
                  <a:xfrm>
                    <a:off x="9302400" y="3740400"/>
                    <a:ext cx="502920" cy="502920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777B0621-2E75-40F6-8B44-9A9B4B8262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3740400"/>
                    <a:ext cx="502920" cy="502920"/>
                  </a:xfrm>
                  <a:prstGeom prst="rect">
                    <a:avLst/>
                  </a:prstGeom>
                  <a:blipFill>
                    <a:blip r:embed="rId205"/>
                    <a:stretch>
                      <a:fillRect l="-3571" r="-3571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B766CADF-E332-4E05-9C39-04AD64E455BE}"/>
                      </a:ext>
                    </a:extLst>
                  </p:cNvPr>
                  <p:cNvSpPr/>
                  <p:nvPr/>
                </p:nvSpPr>
                <p:spPr>
                  <a:xfrm>
                    <a:off x="9806400" y="3740400"/>
                    <a:ext cx="502920" cy="502920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B766CADF-E332-4E05-9C39-04AD64E455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3740400"/>
                    <a:ext cx="502920" cy="502920"/>
                  </a:xfrm>
                  <a:prstGeom prst="rect">
                    <a:avLst/>
                  </a:prstGeom>
                  <a:blipFill>
                    <a:blip r:embed="rId206"/>
                    <a:stretch>
                      <a:fillRect l="-4762" r="-3571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8F48034A-F8BF-4E85-A1E8-C3174EB8DB68}"/>
                      </a:ext>
                    </a:extLst>
                  </p:cNvPr>
                  <p:cNvSpPr/>
                  <p:nvPr/>
                </p:nvSpPr>
                <p:spPr>
                  <a:xfrm>
                    <a:off x="10310400" y="37404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8F48034A-F8BF-4E85-A1E8-C3174EB8D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3740400"/>
                    <a:ext cx="502920" cy="502920"/>
                  </a:xfrm>
                  <a:prstGeom prst="rect">
                    <a:avLst/>
                  </a:prstGeom>
                  <a:blipFill>
                    <a:blip r:embed="rId207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66848AF0-FB70-4B6F-BD3A-4FAC8A2C35C7}"/>
                      </a:ext>
                    </a:extLst>
                  </p:cNvPr>
                  <p:cNvSpPr/>
                  <p:nvPr/>
                </p:nvSpPr>
                <p:spPr>
                  <a:xfrm>
                    <a:off x="8798400" y="4239320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9" name="Rectangle 4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6848AF0-FB70-4B6F-BD3A-4FAC8A2C35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8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136F384-0F0F-482A-8F2E-F2618EA3C79A}"/>
                      </a:ext>
                    </a:extLst>
                  </p:cNvPr>
                  <p:cNvSpPr/>
                  <p:nvPr/>
                </p:nvSpPr>
                <p:spPr>
                  <a:xfrm>
                    <a:off x="7790400" y="423932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0" name="Rectangle 42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136F384-0F0F-482A-8F2E-F2618EA3C7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09"/>
                    <a:stretch>
                      <a:fillRect l="-10714" r="-8333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676F3B1C-4DB2-4265-830E-8725D3A2270A}"/>
                      </a:ext>
                    </a:extLst>
                  </p:cNvPr>
                  <p:cNvSpPr/>
                  <p:nvPr/>
                </p:nvSpPr>
                <p:spPr>
                  <a:xfrm>
                    <a:off x="8798400" y="323640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1" name="Rectangle 43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76F3B1C-4DB2-4265-830E-8725D3A22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00" y="32364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0"/>
                    <a:stretch>
                      <a:fillRect l="-10588" r="-7059"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817F1550-5554-49AE-BFF5-8B51DF27FBDB}"/>
                      </a:ext>
                    </a:extLst>
                  </p:cNvPr>
                  <p:cNvSpPr/>
                  <p:nvPr/>
                </p:nvSpPr>
                <p:spPr>
                  <a:xfrm>
                    <a:off x="9302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2" name="Rectangle 431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17F1550-5554-49AE-BFF5-8B51DF27FB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2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1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BD42E13E-3D96-4588-9666-01AC435E21B6}"/>
                      </a:ext>
                    </a:extLst>
                  </p:cNvPr>
                  <p:cNvSpPr/>
                  <p:nvPr/>
                </p:nvSpPr>
                <p:spPr>
                  <a:xfrm>
                    <a:off x="9806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3" name="Rectangle 43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D42E13E-3D96-4588-9666-01AC435E21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6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2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07130369-8FBA-4DBC-902D-6C5CB9F07041}"/>
                      </a:ext>
                    </a:extLst>
                  </p:cNvPr>
                  <p:cNvSpPr/>
                  <p:nvPr/>
                </p:nvSpPr>
                <p:spPr>
                  <a:xfrm>
                    <a:off x="10310400" y="423932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4" name="Rectangle 4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7130369-8FBA-4DBC-902D-6C5CB9F07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0400" y="423932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3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5" name="Left Brace 434">
                <a:extLst>
                  <a:ext uri="{FF2B5EF4-FFF2-40B4-BE49-F238E27FC236}">
                    <a16:creationId xmlns:a16="http://schemas.microsoft.com/office/drawing/2014/main" id="{88521940-93D9-422C-9E7B-337F8A99BB6F}"/>
                  </a:ext>
                </a:extLst>
              </p:cNvPr>
              <p:cNvSpPr/>
              <p:nvPr/>
            </p:nvSpPr>
            <p:spPr>
              <a:xfrm rot="5400000">
                <a:off x="8695718" y="2623305"/>
                <a:ext cx="199421" cy="991049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4EB2434A-5178-4F04-977A-187E797BBEC6}"/>
                      </a:ext>
                    </a:extLst>
                  </p:cNvPr>
                  <p:cNvSpPr/>
                  <p:nvPr/>
                </p:nvSpPr>
                <p:spPr>
                  <a:xfrm>
                    <a:off x="8723141" y="2790916"/>
                    <a:ext cx="182807" cy="2331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4EB2434A-5178-4F04-977A-187E797BBE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3141" y="2790916"/>
                    <a:ext cx="182807" cy="233107"/>
                  </a:xfrm>
                  <a:prstGeom prst="rect">
                    <a:avLst/>
                  </a:prstGeom>
                  <a:blipFill>
                    <a:blip r:embed="rId122"/>
                    <a:stretch>
                      <a:fillRect l="-43333" t="-7895" r="-36667" b="-2368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7" name="Left Brace 436">
                <a:extLst>
                  <a:ext uri="{FF2B5EF4-FFF2-40B4-BE49-F238E27FC236}">
                    <a16:creationId xmlns:a16="http://schemas.microsoft.com/office/drawing/2014/main" id="{C5329FF4-935B-4E46-9FCC-2CB35D0E8918}"/>
                  </a:ext>
                </a:extLst>
              </p:cNvPr>
              <p:cNvSpPr/>
              <p:nvPr/>
            </p:nvSpPr>
            <p:spPr>
              <a:xfrm rot="5400000">
                <a:off x="9955192" y="2367316"/>
                <a:ext cx="199422" cy="1503034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E4F7D02-3017-4D42-86F5-C2187C12B92A}"/>
                      </a:ext>
                    </a:extLst>
                  </p:cNvPr>
                  <p:cNvSpPr/>
                  <p:nvPr/>
                </p:nvSpPr>
                <p:spPr>
                  <a:xfrm>
                    <a:off x="9907909" y="2790916"/>
                    <a:ext cx="277247" cy="2331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E4F7D02-3017-4D42-86F5-C2187C12B9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7909" y="2790916"/>
                    <a:ext cx="277247" cy="233107"/>
                  </a:xfrm>
                  <a:prstGeom prst="rect">
                    <a:avLst/>
                  </a:prstGeom>
                  <a:blipFill>
                    <a:blip r:embed="rId123"/>
                    <a:stretch>
                      <a:fillRect l="-13043" t="-7895" r="-6522" b="-2368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155B9123-A24D-4EBE-B294-C4A1562CC58D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120" y="2388678"/>
                    <a:ext cx="39213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Transition Probability (</a:t>
                    </a:r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oMath>
                    </a14:m>
                    <a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155B9123-A24D-4EBE-B294-C4A1562CC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2120" y="2388678"/>
                    <a:ext cx="3921394" cy="461665"/>
                  </a:xfrm>
                  <a:prstGeom prst="rect">
                    <a:avLst/>
                  </a:prstGeom>
                  <a:blipFill>
                    <a:blip r:embed="rId124"/>
                    <a:stretch>
                      <a:fillRect l="-1711" t="-10526" r="-186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4C0FAD8C-6DDB-4C06-9578-239AEB7B95C4}"/>
                      </a:ext>
                    </a:extLst>
                  </p:cNvPr>
                  <p:cNvSpPr/>
                  <p:nvPr/>
                </p:nvSpPr>
                <p:spPr>
                  <a:xfrm>
                    <a:off x="7792635" y="16632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4C0FAD8C-6DDB-4C06-9578-239AEB7B95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635" y="1663200"/>
                    <a:ext cx="502920" cy="502920"/>
                  </a:xfrm>
                  <a:prstGeom prst="rect">
                    <a:avLst/>
                  </a:prstGeom>
                  <a:blipFill>
                    <a:blip r:embed="rId2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52942915-8EA9-406C-BD5B-DB96F362525B}"/>
                      </a:ext>
                    </a:extLst>
                  </p:cNvPr>
                  <p:cNvSpPr/>
                  <p:nvPr/>
                </p:nvSpPr>
                <p:spPr>
                  <a:xfrm>
                    <a:off x="7793305" y="1162800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3" name="Rectangle 44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52942915-8EA9-406C-BD5B-DB96F36252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3305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5"/>
                    <a:stretch>
                      <a:fillRect l="-11765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8DAA2AA-F711-4632-A5E4-B0ADDA0B19FD}"/>
                      </a:ext>
                    </a:extLst>
                  </p:cNvPr>
                  <p:cNvSpPr/>
                  <p:nvPr/>
                </p:nvSpPr>
                <p:spPr>
                  <a:xfrm>
                    <a:off x="8798791" y="11628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4" name="Rectangle 44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8DAA2AA-F711-4632-A5E4-B0ADDA0B1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791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6"/>
                    <a:stretch>
                      <a:fillRect l="-9412" r="-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DF94F7FB-3C66-45FF-AA59-195C937A202F}"/>
                      </a:ext>
                    </a:extLst>
                  </p:cNvPr>
                  <p:cNvSpPr/>
                  <p:nvPr/>
                </p:nvSpPr>
                <p:spPr>
                  <a:xfrm>
                    <a:off x="9300076" y="1162800"/>
                    <a:ext cx="661921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5" name="Rectangle 44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DF94F7FB-3C66-45FF-AA59-195C937A20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0076" y="1162800"/>
                    <a:ext cx="661921" cy="502920"/>
                  </a:xfrm>
                  <a:prstGeom prst="rect">
                    <a:avLst/>
                  </a:prstGeom>
                  <a:blipFill rotWithShape="0">
                    <a:blip r:embed="rId2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9D2E50C8-C88F-4D41-BB49-078FFA64A7E7}"/>
                      </a:ext>
                    </a:extLst>
                  </p:cNvPr>
                  <p:cNvSpPr/>
                  <p:nvPr/>
                </p:nvSpPr>
                <p:spPr>
                  <a:xfrm>
                    <a:off x="9962476" y="1162800"/>
                    <a:ext cx="502920" cy="50292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6" name="Rectangle 44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9D2E50C8-C88F-4D41-BB49-078FFA64A7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2476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18"/>
                    <a:stretch>
                      <a:fillRect l="-9412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289F4D83-4B58-4818-81A7-15359578DB5D}"/>
                      </a:ext>
                    </a:extLst>
                  </p:cNvPr>
                  <p:cNvSpPr/>
                  <p:nvPr/>
                </p:nvSpPr>
                <p:spPr>
                  <a:xfrm>
                    <a:off x="8295367" y="1663200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289F4D83-4B58-4818-81A7-15359578DB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5367" y="1663200"/>
                    <a:ext cx="502920" cy="502920"/>
                  </a:xfrm>
                  <a:prstGeom prst="rect">
                    <a:avLst/>
                  </a:prstGeom>
                  <a:blipFill>
                    <a:blip r:embed="rId2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04988FC1-AC16-4910-8D22-7E318B3EB612}"/>
                      </a:ext>
                    </a:extLst>
                  </p:cNvPr>
                  <p:cNvSpPr/>
                  <p:nvPr/>
                </p:nvSpPr>
                <p:spPr>
                  <a:xfrm>
                    <a:off x="8798466" y="16632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04988FC1-AC16-4910-8D22-7E318B3EB6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466" y="1663200"/>
                    <a:ext cx="502920" cy="502920"/>
                  </a:xfrm>
                  <a:prstGeom prst="rect">
                    <a:avLst/>
                  </a:prstGeom>
                  <a:blipFill>
                    <a:blip r:embed="rId2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1B6F205C-3D9F-4D4B-81C1-77B3B6A5C30B}"/>
                      </a:ext>
                    </a:extLst>
                  </p:cNvPr>
                  <p:cNvSpPr/>
                  <p:nvPr/>
                </p:nvSpPr>
                <p:spPr>
                  <a:xfrm>
                    <a:off x="9298505" y="1663200"/>
                    <a:ext cx="661921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1B6F205C-3D9F-4D4B-81C1-77B3B6A5C3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8505" y="1663200"/>
                    <a:ext cx="661921" cy="502920"/>
                  </a:xfrm>
                  <a:prstGeom prst="rect">
                    <a:avLst/>
                  </a:prstGeom>
                  <a:blipFill>
                    <a:blip r:embed="rId2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A7869206-AB50-48E8-BD2C-D41BB7525729}"/>
                      </a:ext>
                    </a:extLst>
                  </p:cNvPr>
                  <p:cNvSpPr/>
                  <p:nvPr/>
                </p:nvSpPr>
                <p:spPr>
                  <a:xfrm>
                    <a:off x="9962972" y="16632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A7869206-AB50-48E8-BD2C-D41BB75257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2972" y="1663200"/>
                    <a:ext cx="502920" cy="502920"/>
                  </a:xfrm>
                  <a:prstGeom prst="rect">
                    <a:avLst/>
                  </a:prstGeom>
                  <a:blipFill>
                    <a:blip r:embed="rId2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8B7E8BDF-79CD-453C-B0B7-E3035AB6BB64}"/>
                      </a:ext>
                    </a:extLst>
                  </p:cNvPr>
                  <p:cNvSpPr/>
                  <p:nvPr/>
                </p:nvSpPr>
                <p:spPr>
                  <a:xfrm>
                    <a:off x="8296642" y="1162800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1" name="Rectangle 45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B7E8BDF-79CD-453C-B0B7-E3035AB6BB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6642" y="116280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23"/>
                    <a:stretch>
                      <a:fillRect l="-10714"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C61E5C7C-D6DA-48EB-89D6-A05AFBA20B08}"/>
                      </a:ext>
                    </a:extLst>
                  </p:cNvPr>
                  <p:cNvSpPr/>
                  <p:nvPr/>
                </p:nvSpPr>
                <p:spPr>
                  <a:xfrm>
                    <a:off x="8847919" y="1644148"/>
                    <a:ext cx="407125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𝐼𝑋𝐸𝐷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C61E5C7C-D6DA-48EB-89D6-A05AFBA20B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7919" y="1644148"/>
                    <a:ext cx="407125" cy="246221"/>
                  </a:xfrm>
                  <a:prstGeom prst="rect">
                    <a:avLst/>
                  </a:prstGeom>
                  <a:blipFill>
                    <a:blip r:embed="rId225"/>
                    <a:stretch>
                      <a:fillRect l="-1044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CC7B51B-72A8-4774-AD80-C81286B18EEB}"/>
                      </a:ext>
                    </a:extLst>
                  </p:cNvPr>
                  <p:cNvSpPr/>
                  <p:nvPr/>
                </p:nvSpPr>
                <p:spPr>
                  <a:xfrm>
                    <a:off x="10010869" y="1644148"/>
                    <a:ext cx="407125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𝐼𝑋𝐸𝐷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CC7B51B-72A8-4774-AD80-C81286B18E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0869" y="1644148"/>
                    <a:ext cx="407125" cy="246221"/>
                  </a:xfrm>
                  <a:prstGeom prst="rect">
                    <a:avLst/>
                  </a:prstGeom>
                  <a:blipFill>
                    <a:blip r:embed="rId225"/>
                    <a:stretch>
                      <a:fillRect l="-1044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E0EC9973-2976-420A-880D-E707FB73F972}"/>
                      </a:ext>
                    </a:extLst>
                  </p:cNvPr>
                  <p:cNvSpPr/>
                  <p:nvPr/>
                </p:nvSpPr>
                <p:spPr>
                  <a:xfrm>
                    <a:off x="7790400" y="3236400"/>
                    <a:ext cx="502920" cy="502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E0EC9973-2976-420A-880D-E707FB73F9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0400" y="3236400"/>
                    <a:ext cx="502920" cy="502920"/>
                  </a:xfrm>
                  <a:prstGeom prst="rect">
                    <a:avLst/>
                  </a:prstGeom>
                  <a:blipFill>
                    <a:blip r:embed="rId226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7DF01386-CAAF-42CA-9C3E-EFAC73B283D0}"/>
                      </a:ext>
                    </a:extLst>
                  </p:cNvPr>
                  <p:cNvSpPr/>
                  <p:nvPr/>
                </p:nvSpPr>
                <p:spPr>
                  <a:xfrm>
                    <a:off x="7745037" y="3392138"/>
                    <a:ext cx="502920" cy="502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from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7DF01386-CAAF-42CA-9C3E-EFAC73B28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037" y="3392138"/>
                    <a:ext cx="502920" cy="502920"/>
                  </a:xfrm>
                  <a:prstGeom prst="rect">
                    <a:avLst/>
                  </a:prstGeom>
                  <a:blipFill>
                    <a:blip r:embed="rId2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1E3238E0-AD3A-4FE3-A570-02120C6E6BC8}"/>
                      </a:ext>
                    </a:extLst>
                  </p:cNvPr>
                  <p:cNvSpPr/>
                  <p:nvPr/>
                </p:nvSpPr>
                <p:spPr>
                  <a:xfrm>
                    <a:off x="7916668" y="3131202"/>
                    <a:ext cx="502920" cy="502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1E3238E0-AD3A-4FE3-A570-02120C6E6B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6668" y="3131202"/>
                    <a:ext cx="502920" cy="502920"/>
                  </a:xfrm>
                  <a:prstGeom prst="rect">
                    <a:avLst/>
                  </a:prstGeom>
                  <a:blipFill>
                    <a:blip r:embed="rId22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EC06095D-7DEA-49F5-B840-25385C968284}"/>
                  </a:ext>
                </a:extLst>
              </p:cNvPr>
              <p:cNvCxnSpPr/>
              <p:nvPr/>
            </p:nvCxnSpPr>
            <p:spPr>
              <a:xfrm>
                <a:off x="7793575" y="3234442"/>
                <a:ext cx="509409" cy="508919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4236363" y="1198946"/>
              <a:ext cx="2572333" cy="1553085"/>
              <a:chOff x="4236363" y="1198946"/>
              <a:chExt cx="2572333" cy="15530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ED9E7BED-5350-444A-B9D6-A8B6502C8A7B}"/>
                      </a:ext>
                    </a:extLst>
                  </p:cNvPr>
                  <p:cNvSpPr/>
                  <p:nvPr/>
                </p:nvSpPr>
                <p:spPr>
                  <a:xfrm>
                    <a:off x="4286353" y="2249111"/>
                    <a:ext cx="502920" cy="502920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1" name="Rectangle 370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D9E7BED-5350-444A-B9D6-A8B6502C8A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6353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29"/>
                    <a:stretch>
                      <a:fillRect l="-10588" r="-70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622ACC3F-BAEC-46FE-8784-C917FB5C73B0}"/>
                      </a:ext>
                    </a:extLst>
                  </p:cNvPr>
                  <p:cNvSpPr/>
                  <p:nvPr/>
                </p:nvSpPr>
                <p:spPr>
                  <a:xfrm>
                    <a:off x="4791348" y="174916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2" name="Rectangle 651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22ACC3F-BAEC-46FE-8784-C917FB5C73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1348" y="174916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56590702-D4ED-44FE-8129-94E9FBAFB9ED}"/>
                      </a:ext>
                    </a:extLst>
                  </p:cNvPr>
                  <p:cNvSpPr/>
                  <p:nvPr/>
                </p:nvSpPr>
                <p:spPr>
                  <a:xfrm>
                    <a:off x="5295399" y="1749449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rgbClr val="FAFAF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1700" dirty="0">
                      <a:solidFill>
                        <a:srgbClr val="FAFAF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3" name="Rectangle 65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56590702-D4ED-44FE-8129-94E9FBAFB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5399" y="1749449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6AEC2B4A-6BC9-43C8-B68F-AC476D135AA2}"/>
                      </a:ext>
                    </a:extLst>
                  </p:cNvPr>
                  <p:cNvSpPr/>
                  <p:nvPr/>
                </p:nvSpPr>
                <p:spPr>
                  <a:xfrm>
                    <a:off x="4791577" y="1246518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4" name="Rectangle 65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AEC2B4A-6BC9-43C8-B68F-AC476D135A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1577" y="1246518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2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9F0557D4-EF6A-446F-BB1A-DAE7687A0564}"/>
                      </a:ext>
                    </a:extLst>
                  </p:cNvPr>
                  <p:cNvSpPr/>
                  <p:nvPr/>
                </p:nvSpPr>
                <p:spPr>
                  <a:xfrm>
                    <a:off x="5296634" y="1246970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" name="Rectangle 65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9F0557D4-EF6A-446F-BB1A-DAE7687A05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634" y="124697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3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7A37D6E7-A91C-4C6F-BE29-ECD265FEC55C}"/>
                      </a:ext>
                    </a:extLst>
                  </p:cNvPr>
                  <p:cNvSpPr/>
                  <p:nvPr/>
                </p:nvSpPr>
                <p:spPr>
                  <a:xfrm>
                    <a:off x="5802251" y="1246518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6" name="Rectangle 65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7A37D6E7-A91C-4C6F-BE29-ECD265FEC5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2251" y="1246518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4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3D57FA0A-AE62-45D6-9D5D-F0E5D1DD16BC}"/>
                      </a:ext>
                    </a:extLst>
                  </p:cNvPr>
                  <p:cNvSpPr/>
                  <p:nvPr/>
                </p:nvSpPr>
                <p:spPr>
                  <a:xfrm>
                    <a:off x="6305776" y="1246970"/>
                    <a:ext cx="502920" cy="50292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41719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7" name="Rectangle 65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3D57FA0A-AE62-45D6-9D5D-F0E5D1DD1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6" y="1246970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5"/>
                    <a:stretch>
                      <a:fillRect/>
                    </a:stretch>
                  </a:blipFill>
                  <a:ln>
                    <a:solidFill>
                      <a:srgbClr val="41719C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B0729D94-2D72-4F87-A665-99D5BC38B5AD}"/>
                      </a:ext>
                    </a:extLst>
                  </p:cNvPr>
                  <p:cNvSpPr/>
                  <p:nvPr/>
                </p:nvSpPr>
                <p:spPr>
                  <a:xfrm>
                    <a:off x="5800201" y="174916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8" name="Rectangle 65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0729D94-2D72-4F87-A665-99D5BC38B5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201" y="174916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E07EFDD-49A2-4580-8112-4BCD56D904E8}"/>
                      </a:ext>
                    </a:extLst>
                  </p:cNvPr>
                  <p:cNvSpPr/>
                  <p:nvPr/>
                </p:nvSpPr>
                <p:spPr>
                  <a:xfrm>
                    <a:off x="6305534" y="1749613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9" name="Rectangle 65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E07EFDD-49A2-4580-8112-4BCD56D904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534" y="1749613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33D9F061-6CBF-4F1E-BDFE-2518630E508D}"/>
                      </a:ext>
                    </a:extLst>
                  </p:cNvPr>
                  <p:cNvSpPr/>
                  <p:nvPr/>
                </p:nvSpPr>
                <p:spPr>
                  <a:xfrm>
                    <a:off x="4287332" y="1745632"/>
                    <a:ext cx="502920" cy="5029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0" name="Rectangle 65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33D9F061-6CBF-4F1E-BDFE-2518630E5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7332" y="1745632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8"/>
                    <a:stretch>
                      <a:fillRect l="-11765" r="-9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D96BB440-655D-4991-B87B-97D3C27548AC}"/>
                  </a:ext>
                </a:extLst>
              </p:cNvPr>
              <p:cNvGrpSpPr/>
              <p:nvPr/>
            </p:nvGrpSpPr>
            <p:grpSpPr>
              <a:xfrm>
                <a:off x="4236363" y="1198946"/>
                <a:ext cx="556879" cy="551396"/>
                <a:chOff x="9312547" y="2787886"/>
                <a:chExt cx="556879" cy="5513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2" name="Rectangle 661">
                      <a:extLst>
                        <a:ext uri="{FF2B5EF4-FFF2-40B4-BE49-F238E27FC236}">
                          <a16:creationId xmlns:a16="http://schemas.microsoft.com/office/drawing/2014/main" id="{61A6742E-149A-4C61-9D64-AFE270731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343" y="2834784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Rectangle 1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4343" y="2834784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3" name="Rectangle 662">
                      <a:extLst>
                        <a:ext uri="{FF2B5EF4-FFF2-40B4-BE49-F238E27FC236}">
                          <a16:creationId xmlns:a16="http://schemas.microsoft.com/office/drawing/2014/main" id="{FC003647-ED71-4E32-8242-6A1C1DC5940A}"/>
                        </a:ext>
                      </a:extLst>
                    </p:cNvPr>
                    <p:cNvSpPr/>
                    <p:nvPr/>
                  </p:nvSpPr>
                  <p:spPr>
                    <a:xfrm rot="2640031">
                      <a:off x="9312547" y="3037670"/>
                      <a:ext cx="502920" cy="2436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𝑖𝑑𝑑𝑒𝑛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Rectangle 1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640031">
                      <a:off x="9312547" y="3037670"/>
                      <a:ext cx="502920" cy="243663"/>
                    </a:xfrm>
                    <a:prstGeom prst="rect">
                      <a:avLst/>
                    </a:prstGeom>
                    <a:blipFill rotWithShape="0">
                      <a:blip r:embed="rId6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4" name="Rectangle 663">
                      <a:extLst>
                        <a:ext uri="{FF2B5EF4-FFF2-40B4-BE49-F238E27FC236}">
                          <a16:creationId xmlns:a16="http://schemas.microsoft.com/office/drawing/2014/main" id="{447AD0C4-F27D-4D59-80AC-149DDF5C2816}"/>
                        </a:ext>
                      </a:extLst>
                    </p:cNvPr>
                    <p:cNvSpPr/>
                    <p:nvPr/>
                  </p:nvSpPr>
                  <p:spPr>
                    <a:xfrm rot="2709129">
                      <a:off x="9415488" y="2946492"/>
                      <a:ext cx="502920" cy="1857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𝑜𝑏𝑠𝑒𝑟𝑣𝑒𝑑</m:t>
                            </m:r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Rectangle 1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9129">
                      <a:off x="9415488" y="2946492"/>
                      <a:ext cx="502920" cy="185708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l="-11111" t="-6173" r="-1235" b="-493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A3627285-32E2-4A8E-A432-B22825BF702E}"/>
                    </a:ext>
                  </a:extLst>
                </p:cNvPr>
                <p:cNvCxnSpPr/>
                <p:nvPr/>
              </p:nvCxnSpPr>
              <p:spPr>
                <a:xfrm>
                  <a:off x="9360017" y="2830363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CCB29971-2476-45C2-B41B-68ED17027A17}"/>
                      </a:ext>
                    </a:extLst>
                  </p:cNvPr>
                  <p:cNvSpPr/>
                  <p:nvPr/>
                </p:nvSpPr>
                <p:spPr>
                  <a:xfrm>
                    <a:off x="4790480" y="2249111"/>
                    <a:ext cx="502920" cy="50292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5" name="Rectangle 67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CB29971-2476-45C2-B41B-68ED17027A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0480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8BC15854-07F0-4DED-AB8E-53487E848F9F}"/>
                      </a:ext>
                    </a:extLst>
                  </p:cNvPr>
                  <p:cNvSpPr/>
                  <p:nvPr/>
                </p:nvSpPr>
                <p:spPr>
                  <a:xfrm>
                    <a:off x="5294531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6" name="Rectangle 67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8BC15854-07F0-4DED-AB8E-53487E848F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4531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16EB04F-7E0B-4B9F-9045-120BA9E9AA0F}"/>
                      </a:ext>
                    </a:extLst>
                  </p:cNvPr>
                  <p:cNvSpPr/>
                  <p:nvPr/>
                </p:nvSpPr>
                <p:spPr>
                  <a:xfrm>
                    <a:off x="5799333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7" name="Rectangle 67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16EB04F-7E0B-4B9F-9045-120BA9E9A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333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EA839753-62A5-489E-96BC-43DBEB6E08A2}"/>
                      </a:ext>
                    </a:extLst>
                  </p:cNvPr>
                  <p:cNvSpPr/>
                  <p:nvPr/>
                </p:nvSpPr>
                <p:spPr>
                  <a:xfrm>
                    <a:off x="6304666" y="2249111"/>
                    <a:ext cx="502920" cy="5029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8" name="Rectangle 677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EA839753-62A5-489E-96BC-43DBEB6E08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4666" y="2249111"/>
                    <a:ext cx="502920" cy="502920"/>
                  </a:xfrm>
                  <a:prstGeom prst="rect">
                    <a:avLst/>
                  </a:prstGeom>
                  <a:blipFill rotWithShape="0">
                    <a:blip r:embed="rId2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70F6845-C85F-4EE9-8EFE-34C6149A73D3}"/>
              </a:ext>
            </a:extLst>
          </p:cNvPr>
          <p:cNvSpPr txBox="1"/>
          <p:nvPr/>
        </p:nvSpPr>
        <p:spPr>
          <a:xfrm>
            <a:off x="4260032" y="4157121"/>
            <a:ext cx="101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69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7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7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7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7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7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76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77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78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7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8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8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8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238200D-F8DE-451D-8748-B21CE270DD1A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38200D-F8DE-451D-8748-B21CE270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9" name="Group 298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8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01" name="TextBox 300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8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3598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3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B3418B6E-A4FE-453C-902B-69E810A6F404}"/>
                  </a:ext>
                </a:extLst>
              </p:cNvPr>
              <p:cNvSpPr/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3418B6E-A4FE-453C-902B-69E810A6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54" y="1448353"/>
                <a:ext cx="502920" cy="502920"/>
              </a:xfrm>
              <a:prstGeom prst="rect">
                <a:avLst/>
              </a:prstGeom>
              <a:blipFill rotWithShape="0">
                <a:blip r:embed="rId26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B55DA9C2-DA65-4A26-9DD4-5486B85E41F4}"/>
                  </a:ext>
                </a:extLst>
              </p:cNvPr>
              <p:cNvSpPr/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0" name="Rectangle 2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5DA9C2-DA65-4A26-9DD4-5486B85E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51" y="1448805"/>
                <a:ext cx="502920" cy="502920"/>
              </a:xfrm>
              <a:prstGeom prst="rect">
                <a:avLst/>
              </a:prstGeom>
              <a:blipFill rotWithShape="0">
                <a:blip r:embed="rId27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9AFDECA7-13BD-472D-A0E7-3A268563847D}"/>
                  </a:ext>
                </a:extLst>
              </p:cNvPr>
              <p:cNvSpPr/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1" name="Rectangle 3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AFDECA7-13BD-472D-A0E7-3A2685638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68" y="1448353"/>
                <a:ext cx="502920" cy="502920"/>
              </a:xfrm>
              <a:prstGeom prst="rect">
                <a:avLst/>
              </a:prstGeom>
              <a:blipFill rotWithShape="0">
                <a:blip r:embed="rId27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B84ABA-5C32-4CF2-B16D-59EF136189FB}"/>
                  </a:ext>
                </a:extLst>
              </p:cNvPr>
              <p:cNvSpPr/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2" name="Rectangle 3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B84ABA-5C32-4CF2-B16D-59EF1361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993" y="1448805"/>
                <a:ext cx="502920" cy="502920"/>
              </a:xfrm>
              <a:prstGeom prst="rect">
                <a:avLst/>
              </a:prstGeom>
              <a:blipFill rotWithShape="0">
                <a:blip r:embed="rId27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770E074-D3CA-4736-86BE-37861B73E7B5}"/>
                  </a:ext>
                </a:extLst>
              </p:cNvPr>
              <p:cNvSpPr/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3" name="Rectangle 3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70E074-D3CA-4736-86BE-37861B73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1950475"/>
                <a:ext cx="502920" cy="502920"/>
              </a:xfrm>
              <a:prstGeom prst="rect">
                <a:avLst/>
              </a:prstGeom>
              <a:blipFill rotWithShape="0">
                <a:blip r:embed="rId27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2FC55DC-BEFF-4482-9C2D-AEFEEC28F01E}"/>
                  </a:ext>
                </a:extLst>
              </p:cNvPr>
              <p:cNvSpPr/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FC55DC-BEFF-4482-9C2D-AEFEEC28F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454047"/>
                <a:ext cx="502920" cy="502920"/>
              </a:xfrm>
              <a:prstGeom prst="rect">
                <a:avLst/>
              </a:prstGeom>
              <a:blipFill rotWithShape="0">
                <a:blip r:embed="rId27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CC06F0E-BE24-4AA9-B2F1-02A9478922D8}"/>
                  </a:ext>
                </a:extLst>
              </p:cNvPr>
              <p:cNvSpPr/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C06F0E-BE24-4AA9-B2F1-02A947892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2956038"/>
                <a:ext cx="502920" cy="502920"/>
              </a:xfrm>
              <a:prstGeom prst="rect">
                <a:avLst/>
              </a:prstGeom>
              <a:blipFill rotWithShape="0">
                <a:blip r:embed="rId275"/>
                <a:stretch>
                  <a:fillRect l="-117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09A9C063-9656-4100-9F6F-39F40418ECEF}"/>
                  </a:ext>
                </a:extLst>
              </p:cNvPr>
              <p:cNvSpPr/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A9C063-9656-4100-9F6F-39F40418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29" y="3459610"/>
                <a:ext cx="502920" cy="502920"/>
              </a:xfrm>
              <a:prstGeom prst="rect">
                <a:avLst/>
              </a:prstGeom>
              <a:blipFill rotWithShape="0">
                <a:blip r:embed="rId27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773D7AD-2EA0-45AF-B0A4-25571CFDD3E0}"/>
                  </a:ext>
                </a:extLst>
              </p:cNvPr>
              <p:cNvSpPr/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73D7AD-2EA0-45AF-B0A4-25571CFD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85" y="1448782"/>
                <a:ext cx="502920" cy="502920"/>
              </a:xfrm>
              <a:prstGeom prst="rect">
                <a:avLst/>
              </a:prstGeom>
              <a:blipFill rotWithShape="0">
                <a:blip r:embed="rId277"/>
                <a:stretch>
                  <a:fillRect l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9A33B75-1D86-47E7-AE83-733BBB6611CC}"/>
                  </a:ext>
                </a:extLst>
              </p:cNvPr>
              <p:cNvSpPr/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A33B75-1D86-47E7-AE83-733BBB661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355031"/>
                <a:ext cx="502920" cy="502920"/>
              </a:xfrm>
              <a:prstGeom prst="rect">
                <a:avLst/>
              </a:prstGeom>
              <a:blipFill rotWithShape="0">
                <a:blip r:embed="rId27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0BEA4AF-4C05-43DC-A566-BF765A7A7226}"/>
                  </a:ext>
                </a:extLst>
              </p:cNvPr>
              <p:cNvSpPr/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BEA4AF-4C05-43DC-A566-BF765A7A7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355319"/>
                <a:ext cx="502920" cy="502920"/>
              </a:xfrm>
              <a:prstGeom prst="rect">
                <a:avLst/>
              </a:prstGeom>
              <a:blipFill rotWithShape="0">
                <a:blip r:embed="rId279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E300C43D-C759-4C8A-B172-4436A74614EE}"/>
                  </a:ext>
                </a:extLst>
              </p:cNvPr>
              <p:cNvSpPr/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0C43D-C759-4C8A-B172-4436A74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1852388"/>
                <a:ext cx="502920" cy="502920"/>
              </a:xfrm>
              <a:prstGeom prst="rect">
                <a:avLst/>
              </a:prstGeom>
              <a:blipFill rotWithShape="0">
                <a:blip r:embed="rId28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7AE12E94-9158-42EC-A807-B7203A6D32C7}"/>
                  </a:ext>
                </a:extLst>
              </p:cNvPr>
              <p:cNvSpPr/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E12E94-9158-42EC-A807-B7203A6D3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09" y="1852840"/>
                <a:ext cx="502920" cy="502920"/>
              </a:xfrm>
              <a:prstGeom prst="rect">
                <a:avLst/>
              </a:prstGeom>
              <a:blipFill rotWithShape="0">
                <a:blip r:embed="rId28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8C8FD2-6CF2-4CCA-AB32-7C1D59E3D01F}"/>
                  </a:ext>
                </a:extLst>
              </p:cNvPr>
              <p:cNvSpPr/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2" name="Rectangle 3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8C8FD2-6CF2-4CCA-AB32-7C1D59E3D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26" y="1852388"/>
                <a:ext cx="502920" cy="502920"/>
              </a:xfrm>
              <a:prstGeom prst="rect">
                <a:avLst/>
              </a:prstGeom>
              <a:blipFill rotWithShape="0">
                <a:blip r:embed="rId28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6C327CE-118F-43C7-A0FE-86A1C8D1F91C}"/>
                  </a:ext>
                </a:extLst>
              </p:cNvPr>
              <p:cNvSpPr/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C327CE-118F-43C7-A0FE-86A1C8D1F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51" y="1852840"/>
                <a:ext cx="502920" cy="502920"/>
              </a:xfrm>
              <a:prstGeom prst="rect">
                <a:avLst/>
              </a:prstGeom>
              <a:blipFill rotWithShape="0">
                <a:blip r:embed="rId28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2B46511D-F33F-4738-9925-472C00464957}"/>
                  </a:ext>
                </a:extLst>
              </p:cNvPr>
              <p:cNvSpPr/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Rectangle 3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46511D-F33F-4738-9925-472C0046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355031"/>
                <a:ext cx="502920" cy="502920"/>
              </a:xfrm>
              <a:prstGeom prst="rect">
                <a:avLst/>
              </a:prstGeom>
              <a:blipFill rotWithShape="0">
                <a:blip r:embed="rId2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CD1A985-915A-46B2-AF90-A7F01CD42FDB}"/>
                  </a:ext>
                </a:extLst>
              </p:cNvPr>
              <p:cNvSpPr/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6" name="Rectangle 3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D1A985-915A-46B2-AF90-A7F01CD42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355483"/>
                <a:ext cx="502920" cy="502920"/>
              </a:xfrm>
              <a:prstGeom prst="rect">
                <a:avLst/>
              </a:prstGeom>
              <a:blipFill rotWithShape="0">
                <a:blip r:embed="rId28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B75ADEC7-C931-4CFA-8614-D4185012376F}"/>
                  </a:ext>
                </a:extLst>
              </p:cNvPr>
              <p:cNvSpPr/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7" name="Rectangle 3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5ADEC7-C931-4CFA-8614-D4185012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2858603"/>
                <a:ext cx="502920" cy="502920"/>
              </a:xfrm>
              <a:prstGeom prst="rect">
                <a:avLst/>
              </a:prstGeom>
              <a:blipFill rotWithShape="0">
                <a:blip r:embed="rId28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E24A2AC-C508-4B66-A224-CF10BA30F209}"/>
                  </a:ext>
                </a:extLst>
              </p:cNvPr>
              <p:cNvSpPr/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8" name="Rectangle 3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24A2AC-C508-4B66-A224-CF10BA30F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2858891"/>
                <a:ext cx="502920" cy="502920"/>
              </a:xfrm>
              <a:prstGeom prst="rect">
                <a:avLst/>
              </a:prstGeom>
              <a:blipFill rotWithShape="0">
                <a:blip r:embed="rId287"/>
                <a:stretch>
                  <a:fillRect l="-3529" r="-235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55417AD-9C83-41F1-8EE6-5A415CF49162}"/>
                  </a:ext>
                </a:extLst>
              </p:cNvPr>
              <p:cNvSpPr/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5417AD-9C83-41F1-8EE6-5A415CF49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2858603"/>
                <a:ext cx="502920" cy="502920"/>
              </a:xfrm>
              <a:prstGeom prst="rect">
                <a:avLst/>
              </a:prstGeom>
              <a:blipFill rotWithShape="0">
                <a:blip r:embed="rId2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2FE6900B-E1BF-4554-AA5D-EC74FD69D878}"/>
                  </a:ext>
                </a:extLst>
              </p:cNvPr>
              <p:cNvSpPr/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0" name="Rectangle 3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E6900B-E1BF-4554-AA5D-EC74FD69D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2859055"/>
                <a:ext cx="502920" cy="502920"/>
              </a:xfrm>
              <a:prstGeom prst="rect">
                <a:avLst/>
              </a:prstGeom>
              <a:blipFill rotWithShape="0">
                <a:blip r:embed="rId289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A795DB5-983C-44BA-88CF-9C44253FDE80}"/>
                  </a:ext>
                </a:extLst>
              </p:cNvPr>
              <p:cNvSpPr/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A795DB5-983C-44BA-88CF-9C44253F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360594"/>
                <a:ext cx="502920" cy="502920"/>
              </a:xfrm>
              <a:prstGeom prst="rect">
                <a:avLst/>
              </a:prstGeom>
              <a:blipFill rotWithShape="0">
                <a:blip r:embed="rId29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56B3B443-2BE7-4446-9727-5A2EA2DDB079}"/>
                  </a:ext>
                </a:extLst>
              </p:cNvPr>
              <p:cNvSpPr/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2" name="Rectangle 3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B3B443-2BE7-4446-9727-5A2EA2DD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360882"/>
                <a:ext cx="502920" cy="502920"/>
              </a:xfrm>
              <a:prstGeom prst="rect">
                <a:avLst/>
              </a:prstGeom>
              <a:blipFill rotWithShape="0">
                <a:blip r:embed="rId29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CDCAEF53-54D1-471C-9657-422BE9E24DAC}"/>
                  </a:ext>
                </a:extLst>
              </p:cNvPr>
              <p:cNvSpPr/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3" name="Rectangle 3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CAEF53-54D1-471C-9657-422BE9E2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360594"/>
                <a:ext cx="502920" cy="502920"/>
              </a:xfrm>
              <a:prstGeom prst="rect">
                <a:avLst/>
              </a:prstGeom>
              <a:blipFill rotWithShape="0">
                <a:blip r:embed="rId29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ED6166B-B270-4427-9B4E-51D8B5297F65}"/>
                  </a:ext>
                </a:extLst>
              </p:cNvPr>
              <p:cNvSpPr/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4" name="Rectangle 3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D6166B-B270-4427-9B4E-51D8B5297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361046"/>
                <a:ext cx="502920" cy="502920"/>
              </a:xfrm>
              <a:prstGeom prst="rect">
                <a:avLst/>
              </a:prstGeom>
              <a:blipFill rotWithShape="0">
                <a:blip r:embed="rId29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C09FFED-EE57-4D39-8ED0-55666B891295}"/>
                  </a:ext>
                </a:extLst>
              </p:cNvPr>
              <p:cNvSpPr/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Rectangle 3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09FFED-EE57-4D39-8ED0-55666B891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0" y="3864166"/>
                <a:ext cx="502920" cy="502920"/>
              </a:xfrm>
              <a:prstGeom prst="rect">
                <a:avLst/>
              </a:prstGeom>
              <a:blipFill rotWithShape="0">
                <a:blip r:embed="rId29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EEDA688-3BE9-4FF2-B302-B6510A20821E}"/>
                  </a:ext>
                </a:extLst>
              </p:cNvPr>
              <p:cNvSpPr/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6" name="Rectangle 3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EDA688-3BE9-4FF2-B302-B6510A208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74" y="3864454"/>
                <a:ext cx="502920" cy="502920"/>
              </a:xfrm>
              <a:prstGeom prst="rect">
                <a:avLst/>
              </a:prstGeom>
              <a:blipFill rotWithShape="0">
                <a:blip r:embed="rId29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3E938E-38E5-42B6-8890-B7881FA53B13}"/>
                  </a:ext>
                </a:extLst>
              </p:cNvPr>
              <p:cNvSpPr/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" name="Rectangle 3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3E938E-38E5-42B6-8890-B7881FA53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76" y="3864166"/>
                <a:ext cx="502920" cy="502920"/>
              </a:xfrm>
              <a:prstGeom prst="rect">
                <a:avLst/>
              </a:prstGeom>
              <a:blipFill rotWithShape="0">
                <a:blip r:embed="rId29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806FC1B-A1F1-46E5-AE0F-FF8881A9FE3D}"/>
                  </a:ext>
                </a:extLst>
              </p:cNvPr>
              <p:cNvSpPr/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8" name="Rectangle 3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06FC1B-A1F1-46E5-AE0F-FF8881A9F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09" y="3864618"/>
                <a:ext cx="502920" cy="502920"/>
              </a:xfrm>
              <a:prstGeom prst="rect">
                <a:avLst/>
              </a:prstGeom>
              <a:blipFill rotWithShape="0">
                <a:blip r:embed="rId29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E8FFB47-F616-4222-82F6-6B875A1447DA}"/>
                  </a:ext>
                </a:extLst>
              </p:cNvPr>
              <p:cNvSpPr/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9" name="Rectangle 3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8FFB47-F616-4222-82F6-6B875A14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1852817"/>
                <a:ext cx="502920" cy="502920"/>
              </a:xfrm>
              <a:prstGeom prst="rect">
                <a:avLst/>
              </a:prstGeom>
              <a:blipFill rotWithShape="0">
                <a:blip r:embed="rId298"/>
                <a:stretch>
                  <a:fillRect l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44845CC5-81BE-41EE-A73F-62DA0BF3B734}"/>
                  </a:ext>
                </a:extLst>
              </p:cNvPr>
              <p:cNvSpPr/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40" name="Rectangle 3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845CC5-81BE-41EE-A73F-62DA0BF3B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357090"/>
                <a:ext cx="502920" cy="502920"/>
              </a:xfrm>
              <a:prstGeom prst="rect">
                <a:avLst/>
              </a:prstGeom>
              <a:blipFill rotWithShape="0">
                <a:blip r:embed="rId299"/>
                <a:stretch>
                  <a:fillRect r="-7143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012067E4-0732-4884-8901-1CDE5F35C505}"/>
                  </a:ext>
                </a:extLst>
              </p:cNvPr>
              <p:cNvSpPr/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1" name="Rectangle 3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2067E4-0732-4884-8901-1CDE5F35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2860662"/>
                <a:ext cx="502920" cy="502920"/>
              </a:xfrm>
              <a:prstGeom prst="rect">
                <a:avLst/>
              </a:prstGeom>
              <a:blipFill rotWithShape="0">
                <a:blip r:embed="rId300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1F36C306-5D45-4E91-975E-F90FB0C67AAF}"/>
                  </a:ext>
                </a:extLst>
              </p:cNvPr>
              <p:cNvSpPr/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2" name="Rectangle 3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36C306-5D45-4E91-975E-F90FB0C67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00" y="3362653"/>
                <a:ext cx="502920" cy="502920"/>
              </a:xfrm>
              <a:prstGeom prst="rect">
                <a:avLst/>
              </a:prstGeom>
              <a:blipFill rotWithShape="0">
                <a:blip r:embed="rId301"/>
                <a:stretch>
                  <a:fillRect r="-13095" b="-952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F1883307-F671-4B98-A182-9EE813491BDF}"/>
                  </a:ext>
                </a:extLst>
              </p:cNvPr>
              <p:cNvSpPr/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i="1" u="sng" dirty="0">
                    <a:solidFill>
                      <a:schemeClr val="bg1"/>
                    </a:solidFill>
                  </a:rPr>
                  <a:t>?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3" name="Rectangle 3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883307-F671-4B98-A182-9EE813491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57" y="3866225"/>
                <a:ext cx="502920" cy="502920"/>
              </a:xfrm>
              <a:prstGeom prst="rect">
                <a:avLst/>
              </a:prstGeom>
              <a:blipFill rotWithShape="0">
                <a:blip r:embed="rId302"/>
                <a:stretch>
                  <a:fillRect r="-11905" b="-941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6FD982B7-C020-4A6B-8FAD-B960315026FB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982B7-C020-4A6B-8FAD-B9603150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30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1" name="TextBox 36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30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62" name="TextBox 36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30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596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3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35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3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6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7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8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Arc 407">
            <a:extLst>
              <a:ext uri="{FF2B5EF4-FFF2-40B4-BE49-F238E27FC236}">
                <a16:creationId xmlns:a16="http://schemas.microsoft.com/office/drawing/2014/main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09" name="Arc 408">
            <a:extLst>
              <a:ext uri="{FF2B5EF4-FFF2-40B4-BE49-F238E27FC236}">
                <a16:creationId xmlns:a16="http://schemas.microsoft.com/office/drawing/2014/main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0" name="Arc 409">
            <a:extLst>
              <a:ext uri="{FF2B5EF4-FFF2-40B4-BE49-F238E27FC236}">
                <a16:creationId xmlns:a16="http://schemas.microsoft.com/office/drawing/2014/main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1" name="Arc 410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2" name="Arc 411">
            <a:extLst>
              <a:ext uri="{FF2B5EF4-FFF2-40B4-BE49-F238E27FC236}">
                <a16:creationId xmlns:a16="http://schemas.microsoft.com/office/drawing/2014/main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3" name="Arc 412">
            <a:extLst>
              <a:ext uri="{FF2B5EF4-FFF2-40B4-BE49-F238E27FC236}">
                <a16:creationId xmlns:a16="http://schemas.microsoft.com/office/drawing/2014/main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4" name="Arc 413">
            <a:extLst>
              <a:ext uri="{FF2B5EF4-FFF2-40B4-BE49-F238E27FC236}">
                <a16:creationId xmlns:a16="http://schemas.microsoft.com/office/drawing/2014/main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5" name="Arc 414">
            <a:extLst>
              <a:ext uri="{FF2B5EF4-FFF2-40B4-BE49-F238E27FC236}">
                <a16:creationId xmlns:a16="http://schemas.microsoft.com/office/drawing/2014/main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70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7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blipFill rotWithShape="0">
                <a:blip r:embed="rId272"/>
                <a:stretch>
                  <a:fillRect l="-11111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7" name="Rectangle 5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blipFill rotWithShape="0">
                <a:blip r:embed="rId273"/>
                <a:stretch>
                  <a:fillRect l="-8333" r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8" name="Group 517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9" name="TextBox 518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74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520" name="TextBox 519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7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6307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63" y="1471241"/>
                <a:ext cx="365760" cy="365760"/>
              </a:xfrm>
              <a:prstGeom prst="rect">
                <a:avLst/>
              </a:prstGeom>
              <a:blipFill rotWithShape="0">
                <a:blip r:embed="rId2"/>
                <a:stretch>
                  <a:fillRect l="-20968" r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/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007C35C-4D69-441A-A9E8-565263A1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0" y="1473494"/>
                <a:ext cx="365760" cy="365760"/>
              </a:xfrm>
              <a:prstGeom prst="rect">
                <a:avLst/>
              </a:prstGeom>
              <a:blipFill>
                <a:blip r:embed="rId3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Arc 246">
            <a:extLst>
              <a:ext uri="{FF2B5EF4-FFF2-40B4-BE49-F238E27FC236}">
                <a16:creationId xmlns:a16="http://schemas.microsoft.com/office/drawing/2014/main" id="{6C04B47C-C85C-4A50-81C8-59A0A506E096}"/>
              </a:ext>
            </a:extLst>
          </p:cNvPr>
          <p:cNvSpPr/>
          <p:nvPr/>
        </p:nvSpPr>
        <p:spPr>
          <a:xfrm>
            <a:off x="1800960" y="11283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0F67272-15BE-4542-9C93-3B7AF863AC3B}"/>
              </a:ext>
            </a:extLst>
          </p:cNvPr>
          <p:cNvSpPr/>
          <p:nvPr/>
        </p:nvSpPr>
        <p:spPr>
          <a:xfrm rot="10800000">
            <a:off x="1793102" y="17032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id="{52E86D83-1E62-4417-AD7E-6E01D65B4459}"/>
              </a:ext>
            </a:extLst>
          </p:cNvPr>
          <p:cNvSpPr/>
          <p:nvPr/>
        </p:nvSpPr>
        <p:spPr>
          <a:xfrm rot="16200000">
            <a:off x="1257026" y="1483053"/>
            <a:ext cx="309639" cy="457200"/>
          </a:xfrm>
          <a:prstGeom prst="arc">
            <a:avLst>
              <a:gd name="adj1" fmla="val 8859158"/>
              <a:gd name="adj2" fmla="val 1898732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/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4E6A0C-89D2-43CC-A6D6-656C3FF8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38" y="2076438"/>
                <a:ext cx="237744" cy="24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09512FF-F6A6-4A4F-B26B-4AA6F4C53EE7}"/>
              </a:ext>
            </a:extLst>
          </p:cNvPr>
          <p:cNvCxnSpPr/>
          <p:nvPr/>
        </p:nvCxnSpPr>
        <p:spPr>
          <a:xfrm flipH="1">
            <a:off x="1625879" y="1846378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/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E39AF58-0760-47B3-BEE1-5E03A5ECF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5" y="2245808"/>
                <a:ext cx="237744" cy="241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/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EF200EB-4BA3-4B59-B905-2E0CBA3B5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01" y="2245808"/>
                <a:ext cx="237744" cy="241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/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7E8A4EC-B2DA-4FE5-AAD4-E2ED95A54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65" y="1475103"/>
                <a:ext cx="365760" cy="365760"/>
              </a:xfrm>
              <a:prstGeom prst="rect">
                <a:avLst/>
              </a:prstGeom>
              <a:blipFill>
                <a:blip r:embed="rId8"/>
                <a:stretch>
                  <a:fillRect l="-14516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/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4BE1A59-E93C-43D3-A9EC-5A09BAA68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80" y="1471241"/>
                <a:ext cx="365760" cy="365760"/>
              </a:xfrm>
              <a:prstGeom prst="rect">
                <a:avLst/>
              </a:prstGeom>
              <a:blipFill>
                <a:blip r:embed="rId9"/>
                <a:stretch>
                  <a:fillRect l="-16129" r="-9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rc 274">
            <a:extLst>
              <a:ext uri="{FF2B5EF4-FFF2-40B4-BE49-F238E27FC236}">
                <a16:creationId xmlns:a16="http://schemas.microsoft.com/office/drawing/2014/main" id="{F86E585A-8AA7-45EE-A1C7-A4CB8CACF924}"/>
              </a:ext>
            </a:extLst>
          </p:cNvPr>
          <p:cNvSpPr/>
          <p:nvPr/>
        </p:nvSpPr>
        <p:spPr>
          <a:xfrm>
            <a:off x="1813996" y="11878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6" name="Arc 275">
            <a:extLst>
              <a:ext uri="{FF2B5EF4-FFF2-40B4-BE49-F238E27FC236}">
                <a16:creationId xmlns:a16="http://schemas.microsoft.com/office/drawing/2014/main" id="{A10795ED-FF06-45F2-9994-C23CEC468AA0}"/>
              </a:ext>
            </a:extLst>
          </p:cNvPr>
          <p:cNvSpPr/>
          <p:nvPr/>
        </p:nvSpPr>
        <p:spPr>
          <a:xfrm>
            <a:off x="1793102" y="10809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5B2DAB45-83FD-49C9-8206-AFA4C61D652A}"/>
              </a:ext>
            </a:extLst>
          </p:cNvPr>
          <p:cNvSpPr/>
          <p:nvPr/>
        </p:nvSpPr>
        <p:spPr>
          <a:xfrm rot="10800000">
            <a:off x="1785666" y="1674448"/>
            <a:ext cx="1197990" cy="494132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4A729748-6B6D-4F0F-91E6-3D204347553B}"/>
              </a:ext>
            </a:extLst>
          </p:cNvPr>
          <p:cNvSpPr/>
          <p:nvPr/>
        </p:nvSpPr>
        <p:spPr>
          <a:xfrm rot="10800000">
            <a:off x="1788744" y="1674448"/>
            <a:ext cx="1681651" cy="559645"/>
          </a:xfrm>
          <a:prstGeom prst="arc">
            <a:avLst>
              <a:gd name="adj1" fmla="val 1081764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28" y="3205987"/>
                <a:ext cx="365760" cy="365760"/>
              </a:xfrm>
              <a:prstGeom prst="rect">
                <a:avLst/>
              </a:prstGeom>
              <a:blipFill rotWithShape="0">
                <a:blip r:embed="rId10"/>
                <a:stretch>
                  <a:fillRect l="-19355"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15" y="3208240"/>
                <a:ext cx="365760" cy="365760"/>
              </a:xfrm>
              <a:prstGeom prst="rect">
                <a:avLst/>
              </a:prstGeom>
              <a:blipFill>
                <a:blip r:embed="rId33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/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133BE173-E5CA-43CD-9796-55710AF9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03" y="3817280"/>
                <a:ext cx="237744" cy="2417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63032EA7-E059-46BB-BCE1-5A0B34445A1A}"/>
              </a:ext>
            </a:extLst>
          </p:cNvPr>
          <p:cNvCxnSpPr/>
          <p:nvPr/>
        </p:nvCxnSpPr>
        <p:spPr>
          <a:xfrm flipH="1">
            <a:off x="1644844" y="3579600"/>
            <a:ext cx="0" cy="210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/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EE2CD84B-EA0A-4749-91C0-36E30B690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5" y="3817280"/>
                <a:ext cx="237744" cy="2417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/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C434BE2-A263-429F-92D6-97C81E611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80" y="3986650"/>
                <a:ext cx="237744" cy="2417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/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2DF2B30-8A0B-4C68-B006-4A4AD0696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66" y="3986650"/>
                <a:ext cx="237744" cy="24177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/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9823F8D-A6EA-4F45-A7F0-761608C18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30" y="3209849"/>
                <a:ext cx="365760" cy="365760"/>
              </a:xfrm>
              <a:prstGeom prst="rect">
                <a:avLst/>
              </a:prstGeom>
              <a:blipFill>
                <a:blip r:embed="rId38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/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4A12AB-D19F-4C13-ABA7-8C27AEF4F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45" y="3205987"/>
                <a:ext cx="365760" cy="365760"/>
              </a:xfrm>
              <a:prstGeom prst="rect">
                <a:avLst/>
              </a:prstGeom>
              <a:blipFill>
                <a:blip r:embed="rId39"/>
                <a:stretch>
                  <a:fillRect l="-16129" r="-1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Arc 318">
            <a:extLst>
              <a:ext uri="{FF2B5EF4-FFF2-40B4-BE49-F238E27FC236}">
                <a16:creationId xmlns:a16="http://schemas.microsoft.com/office/drawing/2014/main" id="{226508E7-D210-46C8-9F5C-9B8248F6BDF1}"/>
              </a:ext>
            </a:extLst>
          </p:cNvPr>
          <p:cNvSpPr/>
          <p:nvPr/>
        </p:nvSpPr>
        <p:spPr>
          <a:xfrm rot="16200000">
            <a:off x="556352" y="1842505"/>
            <a:ext cx="1738400" cy="1167055"/>
          </a:xfrm>
          <a:prstGeom prst="arc">
            <a:avLst>
              <a:gd name="adj1" fmla="val 10574923"/>
              <a:gd name="adj2" fmla="val 13813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70A43C8-D730-4139-9AC2-276F717100C7}"/>
                  </a:ext>
                </a:extLst>
              </p:cNvPr>
              <p:cNvSpPr txBox="1"/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Background States Emission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0A43C8-D730-4139-9AC2-276F7171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95" y="170031"/>
                <a:ext cx="3444866" cy="1200329"/>
              </a:xfrm>
              <a:prstGeom prst="rect">
                <a:avLst/>
              </a:prstGeom>
              <a:blipFill rotWithShape="0">
                <a:blip r:embed="rId40"/>
                <a:stretch>
                  <a:fillRect l="-2301" t="-4061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A52D1CD1-53B1-4E8F-8F06-5188E1439713}"/>
              </a:ext>
            </a:extLst>
          </p:cNvPr>
          <p:cNvSpPr txBox="1"/>
          <p:nvPr/>
        </p:nvSpPr>
        <p:spPr>
          <a:xfrm>
            <a:off x="596502" y="544134"/>
            <a:ext cx="319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Hidden State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/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D08AAC82-3589-4B00-BFCF-2E52DB04B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7" y="1590818"/>
                <a:ext cx="421910" cy="276999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/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7B4E07C-6DA2-4FA4-A144-C6F5DB92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5" y="1299608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/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BCADE21-98F8-460B-9CA5-B6128C3E4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99" y="3573131"/>
                <a:ext cx="421910" cy="276999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/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C7F83A-C270-4113-94A6-9DCDB8B2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10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/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D30B365-5F01-48A4-923E-48F9F08E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12" y="18700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Arc 394">
            <a:extLst>
              <a:ext uri="{FF2B5EF4-FFF2-40B4-BE49-F238E27FC236}">
                <a16:creationId xmlns:a16="http://schemas.microsoft.com/office/drawing/2014/main" id="{32C09FAE-B7FB-47FC-AC6B-0404674C19EE}"/>
              </a:ext>
            </a:extLst>
          </p:cNvPr>
          <p:cNvSpPr/>
          <p:nvPr/>
        </p:nvSpPr>
        <p:spPr>
          <a:xfrm>
            <a:off x="1821854" y="2866789"/>
            <a:ext cx="1164568" cy="512519"/>
          </a:xfrm>
          <a:prstGeom prst="arc">
            <a:avLst>
              <a:gd name="adj1" fmla="val 10995027"/>
              <a:gd name="adj2" fmla="val 8995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6" name="Arc 395">
            <a:extLst>
              <a:ext uri="{FF2B5EF4-FFF2-40B4-BE49-F238E27FC236}">
                <a16:creationId xmlns:a16="http://schemas.microsoft.com/office/drawing/2014/main" id="{8358587C-CBDC-4417-94C9-5275E4695F77}"/>
              </a:ext>
            </a:extLst>
          </p:cNvPr>
          <p:cNvSpPr/>
          <p:nvPr/>
        </p:nvSpPr>
        <p:spPr>
          <a:xfrm rot="10800000">
            <a:off x="1813996" y="3441628"/>
            <a:ext cx="727876" cy="445338"/>
          </a:xfrm>
          <a:prstGeom prst="arc">
            <a:avLst>
              <a:gd name="adj1" fmla="val 1097886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Arc 396">
            <a:extLst>
              <a:ext uri="{FF2B5EF4-FFF2-40B4-BE49-F238E27FC236}">
                <a16:creationId xmlns:a16="http://schemas.microsoft.com/office/drawing/2014/main" id="{934255EF-13FF-487D-BFA6-7C2C780A9F14}"/>
              </a:ext>
            </a:extLst>
          </p:cNvPr>
          <p:cNvSpPr/>
          <p:nvPr/>
        </p:nvSpPr>
        <p:spPr>
          <a:xfrm rot="16200000">
            <a:off x="1277920" y="3221453"/>
            <a:ext cx="309639" cy="457200"/>
          </a:xfrm>
          <a:prstGeom prst="arc">
            <a:avLst>
              <a:gd name="adj1" fmla="val 8678828"/>
              <a:gd name="adj2" fmla="val 18988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Arc 397">
            <a:extLst>
              <a:ext uri="{FF2B5EF4-FFF2-40B4-BE49-F238E27FC236}">
                <a16:creationId xmlns:a16="http://schemas.microsoft.com/office/drawing/2014/main" id="{71CFC5C6-DD37-4C6C-9F98-D0030412FE5B}"/>
              </a:ext>
            </a:extLst>
          </p:cNvPr>
          <p:cNvSpPr/>
          <p:nvPr/>
        </p:nvSpPr>
        <p:spPr>
          <a:xfrm>
            <a:off x="1834890" y="2926268"/>
            <a:ext cx="720020" cy="411480"/>
          </a:xfrm>
          <a:prstGeom prst="arc">
            <a:avLst>
              <a:gd name="adj1" fmla="val 11026958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99" name="Arc 398">
            <a:extLst>
              <a:ext uri="{FF2B5EF4-FFF2-40B4-BE49-F238E27FC236}">
                <a16:creationId xmlns:a16="http://schemas.microsoft.com/office/drawing/2014/main" id="{AD899973-3D71-4C26-85B0-0497860996D9}"/>
              </a:ext>
            </a:extLst>
          </p:cNvPr>
          <p:cNvSpPr/>
          <p:nvPr/>
        </p:nvSpPr>
        <p:spPr>
          <a:xfrm>
            <a:off x="1813996" y="2819352"/>
            <a:ext cx="1637192" cy="622686"/>
          </a:xfrm>
          <a:prstGeom prst="arc">
            <a:avLst>
              <a:gd name="adj1" fmla="val 10896129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00" name="Arc 399">
            <a:extLst>
              <a:ext uri="{FF2B5EF4-FFF2-40B4-BE49-F238E27FC236}">
                <a16:creationId xmlns:a16="http://schemas.microsoft.com/office/drawing/2014/main" id="{C5B65EC3-B010-4E81-ADF2-6B7AEECCCBCB}"/>
              </a:ext>
            </a:extLst>
          </p:cNvPr>
          <p:cNvSpPr/>
          <p:nvPr/>
        </p:nvSpPr>
        <p:spPr>
          <a:xfrm rot="10800000">
            <a:off x="1806561" y="3412849"/>
            <a:ext cx="1159539" cy="521497"/>
          </a:xfrm>
          <a:prstGeom prst="arc">
            <a:avLst>
              <a:gd name="adj1" fmla="val 10873745"/>
              <a:gd name="adj2" fmla="val 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Arc 400">
            <a:extLst>
              <a:ext uri="{FF2B5EF4-FFF2-40B4-BE49-F238E27FC236}">
                <a16:creationId xmlns:a16="http://schemas.microsoft.com/office/drawing/2014/main" id="{1204ED8F-DD85-4706-89BD-45B37F687710}"/>
              </a:ext>
            </a:extLst>
          </p:cNvPr>
          <p:cNvSpPr/>
          <p:nvPr/>
        </p:nvSpPr>
        <p:spPr>
          <a:xfrm rot="10800000">
            <a:off x="1809638" y="3412848"/>
            <a:ext cx="1681651" cy="559645"/>
          </a:xfrm>
          <a:prstGeom prst="arc">
            <a:avLst>
              <a:gd name="adj1" fmla="val 10790489"/>
              <a:gd name="adj2" fmla="val 100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/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852C4A09-5DCE-4A84-AC21-1D7AF50C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91" y="3329218"/>
                <a:ext cx="421910" cy="276999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/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98AF30-5D1A-49C0-A5B3-B352BD4ED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06" y="3608444"/>
                <a:ext cx="304891" cy="276999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705922" y="4157121"/>
            <a:ext cx="711830" cy="57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/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0B8BC37-64D1-4BAB-93F0-CF2AE2BC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64" y="550090"/>
                <a:ext cx="3035180" cy="461665"/>
              </a:xfrm>
              <a:prstGeom prst="rect">
                <a:avLst/>
              </a:prstGeom>
              <a:blipFill>
                <a:blip r:embed="rId10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79375B03-F22B-470B-B02C-A915D7EAB84E}"/>
                  </a:ext>
                </a:extLst>
              </p:cNvPr>
              <p:cNvSpPr/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375B03-F22B-470B-B02C-A915D7EAB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740400"/>
                <a:ext cx="502920" cy="502920"/>
              </a:xfrm>
              <a:prstGeom prst="rect">
                <a:avLst/>
              </a:prstGeom>
              <a:blipFill rotWithShape="0">
                <a:blip r:embed="rId105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/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08C08C6-DA6C-49FE-8650-FD8197E07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740400"/>
                <a:ext cx="502920" cy="502920"/>
              </a:xfrm>
              <a:prstGeom prst="rect">
                <a:avLst/>
              </a:prstGeom>
              <a:blipFill>
                <a:blip r:embed="rId19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5281AB4-48BB-465C-A719-818549A358EB}"/>
                  </a:ext>
                </a:extLst>
              </p:cNvPr>
              <p:cNvSpPr/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0" name="Rectangle 4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281AB4-48BB-465C-A719-818549A3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3236400"/>
                <a:ext cx="502920" cy="502920"/>
              </a:xfrm>
              <a:prstGeom prst="rect">
                <a:avLst/>
              </a:prstGeom>
              <a:blipFill rotWithShape="0">
                <a:blip r:embed="rId199"/>
                <a:stretch>
                  <a:fillRect l="-11905" r="-10714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27865F3A-90CA-42D7-A973-8D208CF3097E}"/>
                  </a:ext>
                </a:extLst>
              </p:cNvPr>
              <p:cNvSpPr/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1" name="Rectangle 4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865F3A-90CA-42D7-A973-8D208CF30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400" y="4239320"/>
                <a:ext cx="502920" cy="502920"/>
              </a:xfrm>
              <a:prstGeom prst="rect">
                <a:avLst/>
              </a:prstGeom>
              <a:blipFill rotWithShape="0">
                <a:blip r:embed="rId200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/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B6A98F9-219A-425D-8EB6-5194BB3A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236400"/>
                <a:ext cx="502920" cy="502920"/>
              </a:xfrm>
              <a:prstGeom prst="rect">
                <a:avLst/>
              </a:prstGeom>
              <a:blipFill>
                <a:blip r:embed="rId201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/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786BB1D-41CD-4339-9ECA-58B09A8C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236400"/>
                <a:ext cx="502920" cy="502920"/>
              </a:xfrm>
              <a:prstGeom prst="rect">
                <a:avLst/>
              </a:prstGeom>
              <a:blipFill>
                <a:blip r:embed="rId202"/>
                <a:stretch>
                  <a:fillRect l="-8333" r="-5952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/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7C6D6E2-2190-4F22-ADC3-9772361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236400"/>
                <a:ext cx="502920" cy="502920"/>
              </a:xfrm>
              <a:prstGeom prst="rect">
                <a:avLst/>
              </a:prstGeom>
              <a:blipFill>
                <a:blip r:embed="rId203"/>
                <a:stretch>
                  <a:fillRect l="-8235" r="-470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/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4BF183A-F7C8-4067-8864-2F72ADC4D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740400"/>
                <a:ext cx="502920" cy="502920"/>
              </a:xfrm>
              <a:prstGeom prst="rect">
                <a:avLst/>
              </a:prstGeom>
              <a:blipFill>
                <a:blip r:embed="rId204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/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77B0621-2E75-40F6-8B44-9A9B4B82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3740400"/>
                <a:ext cx="502920" cy="502920"/>
              </a:xfrm>
              <a:prstGeom prst="rect">
                <a:avLst/>
              </a:prstGeom>
              <a:blipFill>
                <a:blip r:embed="rId205"/>
                <a:stretch>
                  <a:fillRect l="-3571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/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766CADF-E332-4E05-9C39-04AD64E4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3740400"/>
                <a:ext cx="502920" cy="502920"/>
              </a:xfrm>
              <a:prstGeom prst="rect">
                <a:avLst/>
              </a:prstGeom>
              <a:blipFill>
                <a:blip r:embed="rId206"/>
                <a:stretch>
                  <a:fillRect l="-4762" r="-3571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/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F48034A-F8BF-4E85-A1E8-C3174EB8D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3740400"/>
                <a:ext cx="502920" cy="502920"/>
              </a:xfrm>
              <a:prstGeom prst="rect">
                <a:avLst/>
              </a:prstGeom>
              <a:blipFill>
                <a:blip r:embed="rId207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6848AF0-FB70-4B6F-BD3A-4FAC8A2C35C7}"/>
                  </a:ext>
                </a:extLst>
              </p:cNvPr>
              <p:cNvSpPr/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9" name="Rectangle 4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48AF0-FB70-4B6F-BD3A-4FAC8A2C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4239320"/>
                <a:ext cx="502920" cy="502920"/>
              </a:xfrm>
              <a:prstGeom prst="rect">
                <a:avLst/>
              </a:prstGeom>
              <a:blipFill rotWithShape="0">
                <a:blip r:embed="rId208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E136F384-0F0F-482A-8F2E-F2618EA3C79A}"/>
                  </a:ext>
                </a:extLst>
              </p:cNvPr>
              <p:cNvSpPr/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0" name="Rectangle 4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36F384-0F0F-482A-8F2E-F2618EA3C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4239320"/>
                <a:ext cx="502920" cy="502920"/>
              </a:xfrm>
              <a:prstGeom prst="rect">
                <a:avLst/>
              </a:prstGeom>
              <a:blipFill rotWithShape="0">
                <a:blip r:embed="rId209"/>
                <a:stretch>
                  <a:fillRect l="-10714" r="-833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76F3B1C-4DB2-4265-830E-8725D3A2270A}"/>
                  </a:ext>
                </a:extLst>
              </p:cNvPr>
              <p:cNvSpPr/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F3B1C-4DB2-4265-830E-8725D3A2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00" y="3236400"/>
                <a:ext cx="502920" cy="502920"/>
              </a:xfrm>
              <a:prstGeom prst="rect">
                <a:avLst/>
              </a:prstGeom>
              <a:blipFill rotWithShape="0">
                <a:blip r:embed="rId210"/>
                <a:stretch>
                  <a:fillRect l="-10588" r="-7059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17F1550-5554-49AE-BFF5-8B51DF27FBDB}"/>
                  </a:ext>
                </a:extLst>
              </p:cNvPr>
              <p:cNvSpPr/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7F1550-5554-49AE-BFF5-8B51DF27F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400" y="4239320"/>
                <a:ext cx="502920" cy="502920"/>
              </a:xfrm>
              <a:prstGeom prst="rect">
                <a:avLst/>
              </a:prstGeom>
              <a:blipFill rotWithShape="0">
                <a:blip r:embed="rId211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D42E13E-3D96-4588-9666-01AC435E21B6}"/>
                  </a:ext>
                </a:extLst>
              </p:cNvPr>
              <p:cNvSpPr/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42E13E-3D96-4588-9666-01AC435E2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400" y="4239320"/>
                <a:ext cx="502920" cy="502920"/>
              </a:xfrm>
              <a:prstGeom prst="rect">
                <a:avLst/>
              </a:prstGeom>
              <a:blipFill rotWithShape="0">
                <a:blip r:embed="rId212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07130369-8FBA-4DBC-902D-6C5CB9F07041}"/>
                  </a:ext>
                </a:extLst>
              </p:cNvPr>
              <p:cNvSpPr/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30369-8FBA-4DBC-902D-6C5CB9F0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400" y="4239320"/>
                <a:ext cx="502920" cy="502920"/>
              </a:xfrm>
              <a:prstGeom prst="rect">
                <a:avLst/>
              </a:prstGeom>
              <a:blipFill rotWithShape="0">
                <a:blip r:embed="rId213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Left Brace 434">
            <a:extLst>
              <a:ext uri="{FF2B5EF4-FFF2-40B4-BE49-F238E27FC236}">
                <a16:creationId xmlns:a16="http://schemas.microsoft.com/office/drawing/2014/main" id="{88521940-93D9-422C-9E7B-337F8A99BB6F}"/>
              </a:ext>
            </a:extLst>
          </p:cNvPr>
          <p:cNvSpPr/>
          <p:nvPr/>
        </p:nvSpPr>
        <p:spPr>
          <a:xfrm rot="5400000">
            <a:off x="8695718" y="2623305"/>
            <a:ext cx="199421" cy="9910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/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EB2434A-5178-4F04-977A-187E797B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41" y="2790916"/>
                <a:ext cx="182807" cy="233107"/>
              </a:xfrm>
              <a:prstGeom prst="rect">
                <a:avLst/>
              </a:prstGeom>
              <a:blipFill>
                <a:blip r:embed="rId122"/>
                <a:stretch>
                  <a:fillRect l="-43333" t="-7895" r="-36667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eft Brace 436">
            <a:extLst>
              <a:ext uri="{FF2B5EF4-FFF2-40B4-BE49-F238E27FC236}">
                <a16:creationId xmlns:a16="http://schemas.microsoft.com/office/drawing/2014/main" id="{C5329FF4-935B-4E46-9FCC-2CB35D0E8918}"/>
              </a:ext>
            </a:extLst>
          </p:cNvPr>
          <p:cNvSpPr/>
          <p:nvPr/>
        </p:nvSpPr>
        <p:spPr>
          <a:xfrm rot="5400000">
            <a:off x="9955192" y="2367316"/>
            <a:ext cx="199422" cy="150303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/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5E4F7D02-3017-4D42-86F5-C2187C12B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9" y="2790916"/>
                <a:ext cx="277247" cy="233107"/>
              </a:xfrm>
              <a:prstGeom prst="rect">
                <a:avLst/>
              </a:prstGeom>
              <a:blipFill>
                <a:blip r:embed="rId123"/>
                <a:stretch>
                  <a:fillRect l="-13043" t="-7895" r="-6522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/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155B9123-A24D-4EBE-B294-C4A1562C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0" y="2388678"/>
                <a:ext cx="3921394" cy="461665"/>
              </a:xfrm>
              <a:prstGeom prst="rect">
                <a:avLst/>
              </a:prstGeom>
              <a:blipFill>
                <a:blip r:embed="rId124"/>
                <a:stretch>
                  <a:fillRect l="-1711" t="-10526" r="-1866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/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4C0FAD8C-6DDB-4C06-9578-239AEB7B9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5" y="1663200"/>
                <a:ext cx="502920" cy="502920"/>
              </a:xfrm>
              <a:prstGeom prst="rect">
                <a:avLst/>
              </a:prstGeom>
              <a:blipFill>
                <a:blip r:embed="rId2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2942915-8EA9-406C-BD5B-DB96F362525B}"/>
                  </a:ext>
                </a:extLst>
              </p:cNvPr>
              <p:cNvSpPr/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3" name="Rectangle 4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942915-8EA9-406C-BD5B-DB96F3625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305" y="1162800"/>
                <a:ext cx="502920" cy="502920"/>
              </a:xfrm>
              <a:prstGeom prst="rect">
                <a:avLst/>
              </a:prstGeom>
              <a:blipFill rotWithShape="0">
                <a:blip r:embed="rId215"/>
                <a:stretch>
                  <a:fillRect l="-11765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88DAA2AA-F711-4632-A5E4-B0ADDA0B19FD}"/>
                  </a:ext>
                </a:extLst>
              </p:cNvPr>
              <p:cNvSpPr/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4" name="Rectangle 4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DAA2AA-F711-4632-A5E4-B0ADDA0B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791" y="1162800"/>
                <a:ext cx="502920" cy="502920"/>
              </a:xfrm>
              <a:prstGeom prst="rect">
                <a:avLst/>
              </a:prstGeom>
              <a:blipFill rotWithShape="0">
                <a:blip r:embed="rId216"/>
                <a:stretch>
                  <a:fillRect l="-9412"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DF94F7FB-3C66-45FF-AA59-195C937A202F}"/>
                  </a:ext>
                </a:extLst>
              </p:cNvPr>
              <p:cNvSpPr/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5" name="Rectangle 4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94F7FB-3C66-45FF-AA59-195C937A2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6" y="1162800"/>
                <a:ext cx="661921" cy="502920"/>
              </a:xfrm>
              <a:prstGeom prst="rect">
                <a:avLst/>
              </a:prstGeom>
              <a:blipFill rotWithShape="0">
                <a:blip r:embed="rId2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D2E50C8-C88F-4D41-BB49-078FFA64A7E7}"/>
                  </a:ext>
                </a:extLst>
              </p:cNvPr>
              <p:cNvSpPr/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2E50C8-C88F-4D41-BB49-078FFA64A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76" y="1162800"/>
                <a:ext cx="502920" cy="502920"/>
              </a:xfrm>
              <a:prstGeom prst="rect">
                <a:avLst/>
              </a:prstGeom>
              <a:blipFill rotWithShape="0">
                <a:blip r:embed="rId218"/>
                <a:stretch>
                  <a:fillRect l="-9412" r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/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89F4D83-4B58-4818-81A7-15359578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67" y="1663200"/>
                <a:ext cx="502920" cy="502920"/>
              </a:xfrm>
              <a:prstGeom prst="rect">
                <a:avLst/>
              </a:prstGeom>
              <a:blipFill>
                <a:blip r:embed="rId2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/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4988FC1-AC16-4910-8D22-7E318B3EB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466" y="1663200"/>
                <a:ext cx="502920" cy="502920"/>
              </a:xfrm>
              <a:prstGeom prst="rect">
                <a:avLst/>
              </a:prstGeom>
              <a:blipFill>
                <a:blip r:embed="rId2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/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1B6F205C-3D9F-4D4B-81C1-77B3B6A5C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05" y="1663200"/>
                <a:ext cx="661921" cy="502920"/>
              </a:xfrm>
              <a:prstGeom prst="rect">
                <a:avLst/>
              </a:prstGeom>
              <a:blipFill>
                <a:blip r:embed="rId2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/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7869206-AB50-48E8-BD2C-D41BB75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972" y="1663200"/>
                <a:ext cx="502920" cy="502920"/>
              </a:xfrm>
              <a:prstGeom prst="rect">
                <a:avLst/>
              </a:prstGeom>
              <a:blipFill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B7E8BDF-79CD-453C-B0B7-E3035AB6BB64}"/>
                  </a:ext>
                </a:extLst>
              </p:cNvPr>
              <p:cNvSpPr/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1" name="Rectangle 4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E8BDF-79CD-453C-B0B7-E3035AB6B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2" y="1162800"/>
                <a:ext cx="502920" cy="502920"/>
              </a:xfrm>
              <a:prstGeom prst="rect">
                <a:avLst/>
              </a:prstGeom>
              <a:blipFill rotWithShape="0">
                <a:blip r:embed="rId223"/>
                <a:stretch>
                  <a:fillRect l="-10714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D4EC838-17DC-4E92-8D11-4C188F64D17A}"/>
              </a:ext>
            </a:extLst>
          </p:cNvPr>
          <p:cNvCxnSpPr/>
          <p:nvPr/>
        </p:nvCxnSpPr>
        <p:spPr>
          <a:xfrm>
            <a:off x="1363716" y="1241566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/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10472795-DE49-4D5C-B6C6-CEE959E2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90" y="1113588"/>
                <a:ext cx="421910" cy="276999"/>
              </a:xfrm>
              <a:prstGeom prst="rect">
                <a:avLst/>
              </a:prstGeom>
              <a:blipFill>
                <a:blip r:embed="rId1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931533C-75AB-47D4-B7E4-966A23D28CE5}"/>
              </a:ext>
            </a:extLst>
          </p:cNvPr>
          <p:cNvCxnSpPr/>
          <p:nvPr/>
        </p:nvCxnSpPr>
        <p:spPr>
          <a:xfrm>
            <a:off x="1386982" y="2966344"/>
            <a:ext cx="194450" cy="21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/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D4F7EE1-A7E3-451A-88CE-DE9E7CABA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6" y="2838366"/>
                <a:ext cx="421910" cy="276999"/>
              </a:xfrm>
              <a:prstGeom prst="rect">
                <a:avLst/>
              </a:prstGeom>
              <a:blipFill>
                <a:blip r:embed="rId1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" name="Picture 459">
            <a:extLst>
              <a:ext uri="{FF2B5EF4-FFF2-40B4-BE49-F238E27FC236}">
                <a16:creationId xmlns:a16="http://schemas.microsoft.com/office/drawing/2014/main" id="{68EB58B4-A919-492A-B4D2-C1E336B3FF04}"/>
              </a:ext>
            </a:extLst>
          </p:cNvPr>
          <p:cNvPicPr>
            <a:picLocks noChangeAspect="1"/>
          </p:cNvPicPr>
          <p:nvPr/>
        </p:nvPicPr>
        <p:blipFill rotWithShape="1"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9" t="3002" r="3959" b="2568"/>
          <a:stretch/>
        </p:blipFill>
        <p:spPr>
          <a:xfrm>
            <a:off x="2482197" y="4162774"/>
            <a:ext cx="718861" cy="572917"/>
          </a:xfrm>
          <a:prstGeom prst="rect">
            <a:avLst/>
          </a:prstGeom>
        </p:spPr>
      </p:pic>
      <p:sp>
        <p:nvSpPr>
          <p:cNvPr id="462" name="Arc 461">
            <a:extLst>
              <a:ext uri="{FF2B5EF4-FFF2-40B4-BE49-F238E27FC236}">
                <a16:creationId xmlns:a16="http://schemas.microsoft.com/office/drawing/2014/main" id="{00DBAB69-0AC0-4544-84EB-36E9AA285322}"/>
              </a:ext>
            </a:extLst>
          </p:cNvPr>
          <p:cNvSpPr/>
          <p:nvPr/>
        </p:nvSpPr>
        <p:spPr>
          <a:xfrm rot="5400000" flipV="1">
            <a:off x="1683177" y="2862653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159143D7-ADC8-4F06-9B7F-41BB901E8025}"/>
              </a:ext>
            </a:extLst>
          </p:cNvPr>
          <p:cNvSpPr/>
          <p:nvPr/>
        </p:nvSpPr>
        <p:spPr>
          <a:xfrm rot="5400000" flipV="1">
            <a:off x="2159326" y="2862655"/>
            <a:ext cx="2743200" cy="594360"/>
          </a:xfrm>
          <a:prstGeom prst="arc">
            <a:avLst>
              <a:gd name="adj1" fmla="val 11178144"/>
              <a:gd name="adj2" fmla="val 2086005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4" name="Arc 463">
            <a:extLst>
              <a:ext uri="{FF2B5EF4-FFF2-40B4-BE49-F238E27FC236}">
                <a16:creationId xmlns:a16="http://schemas.microsoft.com/office/drawing/2014/main" id="{8BC68F31-2416-4C9E-8B3E-13ABC368128B}"/>
              </a:ext>
            </a:extLst>
          </p:cNvPr>
          <p:cNvSpPr/>
          <p:nvPr/>
        </p:nvSpPr>
        <p:spPr>
          <a:xfrm rot="5400000" flipV="1">
            <a:off x="2205678" y="3667604"/>
            <a:ext cx="428170" cy="275309"/>
          </a:xfrm>
          <a:prstGeom prst="arc">
            <a:avLst>
              <a:gd name="adj1" fmla="val 11178144"/>
              <a:gd name="adj2" fmla="val 157902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5" name="Arc 464">
            <a:extLst>
              <a:ext uri="{FF2B5EF4-FFF2-40B4-BE49-F238E27FC236}">
                <a16:creationId xmlns:a16="http://schemas.microsoft.com/office/drawing/2014/main" id="{FC1E3E2C-94D0-47DB-999D-60BCAC5F9D28}"/>
              </a:ext>
            </a:extLst>
          </p:cNvPr>
          <p:cNvSpPr/>
          <p:nvPr/>
        </p:nvSpPr>
        <p:spPr>
          <a:xfrm rot="5400000" flipV="1">
            <a:off x="2697623" y="3683678"/>
            <a:ext cx="428170" cy="239935"/>
          </a:xfrm>
          <a:prstGeom prst="arc">
            <a:avLst>
              <a:gd name="adj1" fmla="val 11178144"/>
              <a:gd name="adj2" fmla="val 1593576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466" name="Arc 465">
            <a:extLst>
              <a:ext uri="{FF2B5EF4-FFF2-40B4-BE49-F238E27FC236}">
                <a16:creationId xmlns:a16="http://schemas.microsoft.com/office/drawing/2014/main" id="{1D116CAE-60AC-4166-A3D8-9322938CBD66}"/>
              </a:ext>
            </a:extLst>
          </p:cNvPr>
          <p:cNvSpPr/>
          <p:nvPr/>
        </p:nvSpPr>
        <p:spPr>
          <a:xfrm rot="5400000" flipV="1">
            <a:off x="3173774" y="3684947"/>
            <a:ext cx="428170" cy="239935"/>
          </a:xfrm>
          <a:prstGeom prst="arc">
            <a:avLst>
              <a:gd name="adj1" fmla="val 11178144"/>
              <a:gd name="adj2" fmla="val 1631122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/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BBBF84BC-1B79-48DF-B832-07534B3C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44" y="1189767"/>
                <a:ext cx="407125" cy="276999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/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D017A35-A1E5-4800-8F34-CBBC81BD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18" y="1189767"/>
                <a:ext cx="407125" cy="276999"/>
              </a:xfrm>
              <a:prstGeom prst="rect">
                <a:avLst/>
              </a:prstGeom>
              <a:blipFill>
                <a:blip r:embed="rId100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Arc 468">
            <a:extLst>
              <a:ext uri="{FF2B5EF4-FFF2-40B4-BE49-F238E27FC236}">
                <a16:creationId xmlns:a16="http://schemas.microsoft.com/office/drawing/2014/main" id="{1AFDE9A7-50CA-446B-9CED-B11C7AE71821}"/>
              </a:ext>
            </a:extLst>
          </p:cNvPr>
          <p:cNvSpPr/>
          <p:nvPr/>
        </p:nvSpPr>
        <p:spPr>
          <a:xfrm rot="5400000" flipV="1">
            <a:off x="1006668" y="3043965"/>
            <a:ext cx="3114761" cy="594360"/>
          </a:xfrm>
          <a:prstGeom prst="arc">
            <a:avLst>
              <a:gd name="adj1" fmla="val 11117704"/>
              <a:gd name="adj2" fmla="val 2052949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/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61E5C7C-D6DA-48EB-89D6-A05AFBA2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1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/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𝐼𝑋𝐸𝐷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ACC7B51B-72A8-4774-AD80-C81286B1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69" y="1644148"/>
                <a:ext cx="407125" cy="246221"/>
              </a:xfrm>
              <a:prstGeom prst="rect">
                <a:avLst/>
              </a:prstGeom>
              <a:blipFill>
                <a:blip r:embed="rId225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/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0EC9973-2976-420A-880D-E707FB73F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400" y="3236400"/>
                <a:ext cx="502920" cy="502920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/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DF01386-CAAF-42CA-9C3E-EFAC73B2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7" y="3392138"/>
                <a:ext cx="502920" cy="502920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/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1E3238E0-AD3A-4FE3-A570-02120C6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8" y="3131202"/>
                <a:ext cx="502920" cy="502920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EC06095D-7DEA-49F5-B840-25385C968284}"/>
              </a:ext>
            </a:extLst>
          </p:cNvPr>
          <p:cNvCxnSpPr/>
          <p:nvPr/>
        </p:nvCxnSpPr>
        <p:spPr>
          <a:xfrm>
            <a:off x="7793575" y="3234442"/>
            <a:ext cx="509409" cy="5089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541029" y="5587200"/>
            <a:ext cx="1938528" cy="931214"/>
            <a:chOff x="10541029" y="5587200"/>
            <a:chExt cx="1938528" cy="9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1" name="TextBox 750">
                  <a:extLst>
                    <a:ext uri="{FF2B5EF4-FFF2-40B4-BE49-F238E27FC236}">
                      <a16:creationId xmlns:a16="http://schemas.microsoft.com/office/drawing/2014/main" id="{F52BA3E8-42CD-49E4-949B-F283B3F73E62}"/>
                    </a:ext>
                  </a:extLst>
                </p:cNvPr>
                <p:cNvSpPr txBox="1"/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51" name="TextBox 750">
                  <a:extLst>
                    <a:ext uri="{FF2B5EF4-FFF2-40B4-BE49-F238E27FC236}">
                      <a16:creationId xmlns="" xmlns:a16="http://schemas.microsoft.com/office/drawing/2014/main" id="{F52BA3E8-42CD-49E4-949B-F283B3F7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5587200"/>
                  <a:ext cx="1938528" cy="461665"/>
                </a:xfrm>
                <a:prstGeom prst="rect">
                  <a:avLst/>
                </a:prstGeom>
                <a:blipFill rotWithShape="0">
                  <a:blip r:embed="rId277"/>
                  <a:stretch>
                    <a:fillRect l="-9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2" name="TextBox 751">
                  <a:extLst>
                    <a:ext uri="{FF2B5EF4-FFF2-40B4-BE49-F238E27FC236}">
                      <a16:creationId xmlns:a16="http://schemas.microsoft.com/office/drawing/2014/main" id="{767A9896-5F02-4E55-811B-278136F4A098}"/>
                    </a:ext>
                  </a:extLst>
                </p:cNvPr>
                <p:cNvSpPr txBox="1"/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752" name="TextBox 751">
                  <a:extLst>
                    <a:ext uri="{FF2B5EF4-FFF2-40B4-BE49-F238E27FC236}">
                      <a16:creationId xmlns="" xmlns:a16="http://schemas.microsoft.com/office/drawing/2014/main" id="{767A9896-5F02-4E55-811B-278136F4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029" y="6056749"/>
                  <a:ext cx="1938528" cy="461665"/>
                </a:xfrm>
                <a:prstGeom prst="rect">
                  <a:avLst/>
                </a:prstGeom>
                <a:blipFill rotWithShape="0">
                  <a:blip r:embed="rId27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913C45A-7D13-48D2-9AD4-3A63E05A0343}"/>
              </a:ext>
            </a:extLst>
          </p:cNvPr>
          <p:cNvPicPr>
            <a:picLocks noChangeAspect="1"/>
          </p:cNvPicPr>
          <p:nvPr/>
        </p:nvPicPr>
        <p:blipFill rotWithShape="1">
          <a:blip r:embed="rId2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338" r="27148" b="1936"/>
          <a:stretch/>
        </p:blipFill>
        <p:spPr>
          <a:xfrm>
            <a:off x="3302292" y="4147664"/>
            <a:ext cx="855463" cy="580554"/>
          </a:xfrm>
          <a:prstGeom prst="rect">
            <a:avLst/>
          </a:prstGeom>
        </p:spPr>
      </p:pic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2971112-BA61-401D-85B9-7A506A46577E}"/>
              </a:ext>
            </a:extLst>
          </p:cNvPr>
          <p:cNvCxnSpPr/>
          <p:nvPr/>
        </p:nvCxnSpPr>
        <p:spPr>
          <a:xfrm>
            <a:off x="112793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B99265-23DB-4EC1-A08A-7F8E5ECF314C}"/>
                  </a:ext>
                </a:extLst>
              </p:cNvPr>
              <p:cNvSpPr/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B99265-23DB-4EC1-A08A-7F8E5ECF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" y="5691600"/>
                <a:ext cx="274320" cy="274320"/>
              </a:xfrm>
              <a:prstGeom prst="rect">
                <a:avLst/>
              </a:prstGeom>
              <a:blipFill rotWithShape="0">
                <a:blip r:embed="rId230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827C3A-AEF6-4374-A8BF-B94D66EB9604}"/>
              </a:ext>
            </a:extLst>
          </p:cNvPr>
          <p:cNvCxnSpPr/>
          <p:nvPr/>
        </p:nvCxnSpPr>
        <p:spPr>
          <a:xfrm flipH="1">
            <a:off x="984824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D5E40AE-A173-45FF-B0BF-434EA0E76674}"/>
                  </a:ext>
                </a:extLst>
              </p:cNvPr>
              <p:cNvSpPr/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5E40AE-A173-45FF-B0BF-434EA0E7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1" y="5691600"/>
                <a:ext cx="274320" cy="274320"/>
              </a:xfrm>
              <a:prstGeom prst="rect">
                <a:avLst/>
              </a:prstGeom>
              <a:blipFill rotWithShape="0">
                <a:blip r:embed="rId231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D89FF0-8D1B-44D7-9ED0-7C25FF59B8E4}"/>
              </a:ext>
            </a:extLst>
          </p:cNvPr>
          <p:cNvCxnSpPr/>
          <p:nvPr/>
        </p:nvCxnSpPr>
        <p:spPr>
          <a:xfrm>
            <a:off x="142969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E9BF151-2300-4631-AB57-34F21F53AC47}"/>
              </a:ext>
            </a:extLst>
          </p:cNvPr>
          <p:cNvCxnSpPr/>
          <p:nvPr/>
        </p:nvCxnSpPr>
        <p:spPr>
          <a:xfrm>
            <a:off x="1566851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83AE25D-B9B7-47F2-ABDA-B433D9091E02}"/>
                  </a:ext>
                </a:extLst>
              </p:cNvPr>
              <p:cNvSpPr/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3AE25D-B9B7-47F2-ABDA-B433D9091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08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7624DC8-1F63-4272-BE5F-D0F713916AFF}"/>
              </a:ext>
            </a:extLst>
          </p:cNvPr>
          <p:cNvCxnSpPr/>
          <p:nvPr/>
        </p:nvCxnSpPr>
        <p:spPr>
          <a:xfrm>
            <a:off x="187286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35B5CE6-DAD9-4120-91D6-11C2D4C26F05}"/>
              </a:ext>
            </a:extLst>
          </p:cNvPr>
          <p:cNvCxnSpPr/>
          <p:nvPr/>
        </p:nvCxnSpPr>
        <p:spPr>
          <a:xfrm>
            <a:off x="2010028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4A01E93-33AE-4AC0-B6AD-90C50465A5C6}"/>
                  </a:ext>
                </a:extLst>
              </p:cNvPr>
              <p:cNvSpPr/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A01E93-33AE-4AC0-B6AD-90C50465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43" y="5691600"/>
                <a:ext cx="274320" cy="274320"/>
              </a:xfrm>
              <a:prstGeom prst="rect">
                <a:avLst/>
              </a:prstGeom>
              <a:blipFill rotWithShape="0">
                <a:blip r:embed="rId233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2712F62-5865-47F9-AAB6-79BC0544381D}"/>
              </a:ext>
            </a:extLst>
          </p:cNvPr>
          <p:cNvCxnSpPr/>
          <p:nvPr/>
        </p:nvCxnSpPr>
        <p:spPr>
          <a:xfrm>
            <a:off x="232160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5AE1F5-28FD-4D0B-AD8E-EAED6C0E5584}"/>
                  </a:ext>
                </a:extLst>
              </p:cNvPr>
              <p:cNvSpPr/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AE1F5-28FD-4D0B-AD8E-EAED6C0E5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77" y="6163200"/>
                <a:ext cx="274320" cy="274320"/>
              </a:xfrm>
              <a:prstGeom prst="rect">
                <a:avLst/>
              </a:prstGeom>
              <a:blipFill rotWithShape="0">
                <a:blip r:embed="rId23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5A988AB-DAB8-4933-B8E0-C2740B08ED9B}"/>
                  </a:ext>
                </a:extLst>
              </p:cNvPr>
              <p:cNvSpPr/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A988AB-DAB8-4933-B8E0-C2740B08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3" y="5691600"/>
                <a:ext cx="2027873" cy="274320"/>
              </a:xfrm>
              <a:prstGeom prst="rect">
                <a:avLst/>
              </a:prstGeom>
              <a:blipFill rotWithShape="0"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003959B-941D-4E9D-AC77-C62CCE369B49}"/>
                  </a:ext>
                </a:extLst>
              </p:cNvPr>
              <p:cNvSpPr/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03959B-941D-4E9D-AC77-C62CCE369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24" y="6163200"/>
                <a:ext cx="274320" cy="274320"/>
              </a:xfrm>
              <a:prstGeom prst="rect">
                <a:avLst/>
              </a:prstGeom>
              <a:blipFill rotWithShape="0">
                <a:blip r:embed="rId236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77B8523-81F3-4723-A1D1-E40CA2AA5488}"/>
                  </a:ext>
                </a:extLst>
              </p:cNvPr>
              <p:cNvSpPr/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7B8523-81F3-4723-A1D1-E40CA2AA5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838" y="6163200"/>
                <a:ext cx="274320" cy="274320"/>
              </a:xfrm>
              <a:prstGeom prst="rect">
                <a:avLst/>
              </a:prstGeom>
              <a:blipFill rotWithShape="0">
                <a:blip r:embed="rId237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2A867A1-2E6B-4F07-B82F-B6BB5B4E152F}"/>
                  </a:ext>
                </a:extLst>
              </p:cNvPr>
              <p:cNvSpPr/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A867A1-2E6B-4F07-B82F-B6BB5B4E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0" y="6163200"/>
                <a:ext cx="274320" cy="274320"/>
              </a:xfrm>
              <a:prstGeom prst="rect">
                <a:avLst/>
              </a:prstGeom>
              <a:blipFill rotWithShape="0">
                <a:blip r:embed="rId238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1A82E47-32AE-4470-B175-1347B5BBC3E3}"/>
                  </a:ext>
                </a:extLst>
              </p:cNvPr>
              <p:cNvSpPr/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A82E47-32AE-4470-B175-1347B5BB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32" y="6163200"/>
                <a:ext cx="274320" cy="274320"/>
              </a:xfrm>
              <a:prstGeom prst="rect">
                <a:avLst/>
              </a:prstGeom>
              <a:blipFill rotWithShape="0">
                <a:blip r:embed="rId239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13A085-B43C-4533-9E56-1BE873195C1F}"/>
                  </a:ext>
                </a:extLst>
              </p:cNvPr>
              <p:cNvSpPr/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13A085-B43C-4533-9E56-1BE87319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8" y="6163200"/>
                <a:ext cx="274320" cy="274320"/>
              </a:xfrm>
              <a:prstGeom prst="rect">
                <a:avLst/>
              </a:prstGeom>
              <a:blipFill rotWithShape="0">
                <a:blip r:embed="rId240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9FD5368-4C82-41B5-8813-E4A68C2044A1}"/>
                  </a:ext>
                </a:extLst>
              </p:cNvPr>
              <p:cNvSpPr/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FD5368-4C82-41B5-8813-E4A68C20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09" y="6163200"/>
                <a:ext cx="274320" cy="274320"/>
              </a:xfrm>
              <a:prstGeom prst="rect">
                <a:avLst/>
              </a:prstGeom>
              <a:blipFill rotWithShape="0">
                <a:blip r:embed="rId241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56" y="6163200"/>
                <a:ext cx="274320" cy="274320"/>
              </a:xfrm>
              <a:prstGeom prst="rect">
                <a:avLst/>
              </a:prstGeom>
              <a:blipFill rotWithShape="0">
                <a:blip r:embed="rId242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33" y="6163200"/>
                <a:ext cx="274320" cy="274320"/>
              </a:xfrm>
              <a:prstGeom prst="rect">
                <a:avLst/>
              </a:prstGeom>
              <a:blipFill rotWithShape="0">
                <a:blip r:embed="rId24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68" y="6163200"/>
                <a:ext cx="274320" cy="274320"/>
              </a:xfrm>
              <a:prstGeom prst="rect">
                <a:avLst/>
              </a:prstGeom>
              <a:blipFill rotWithShape="0">
                <a:blip r:embed="rId244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B9C64F9-F6DD-44B2-ACD8-2B353B3BBD76}"/>
                  </a:ext>
                </a:extLst>
              </p:cNvPr>
              <p:cNvSpPr/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9C64F9-F6DD-44B2-ACD8-2B353B3B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6163200"/>
                <a:ext cx="274320" cy="274320"/>
              </a:xfrm>
              <a:prstGeom prst="rect">
                <a:avLst/>
              </a:prstGeom>
              <a:blipFill rotWithShape="0">
                <a:blip r:embed="rId245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6EBD56E-CDB5-4954-9BD9-75D2579A33C5}"/>
              </a:ext>
            </a:extLst>
          </p:cNvPr>
          <p:cNvCxnSpPr/>
          <p:nvPr/>
        </p:nvCxnSpPr>
        <p:spPr>
          <a:xfrm>
            <a:off x="34516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84BFE89-0F09-433C-A1F3-F2049AD2502A}"/>
                  </a:ext>
                </a:extLst>
              </p:cNvPr>
              <p:cNvSpPr/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4BFE89-0F09-433C-A1F3-F2049AD2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53" y="5691600"/>
                <a:ext cx="2023555" cy="274320"/>
              </a:xfrm>
              <a:prstGeom prst="rect">
                <a:avLst/>
              </a:prstGeom>
              <a:blipFill rotWithShape="0">
                <a:blip r:embed="rId2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2B6716C-A20D-44E3-8BDE-A46486E8AF4E}"/>
              </a:ext>
            </a:extLst>
          </p:cNvPr>
          <p:cNvCxnSpPr/>
          <p:nvPr/>
        </p:nvCxnSpPr>
        <p:spPr>
          <a:xfrm>
            <a:off x="495340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BD7A7FC-A552-470A-9963-BD05B60355D2}"/>
              </a:ext>
            </a:extLst>
          </p:cNvPr>
          <p:cNvCxnSpPr/>
          <p:nvPr/>
        </p:nvCxnSpPr>
        <p:spPr>
          <a:xfrm>
            <a:off x="539658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/>
          <p:nvPr/>
        </p:nvCxnSpPr>
        <p:spPr>
          <a:xfrm>
            <a:off x="584531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A40F44C-539C-469A-BD69-59DCE064807D}"/>
              </a:ext>
            </a:extLst>
          </p:cNvPr>
          <p:cNvCxnSpPr/>
          <p:nvPr/>
        </p:nvCxnSpPr>
        <p:spPr>
          <a:xfrm>
            <a:off x="8636271" y="5832000"/>
            <a:ext cx="17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958BF6E-4126-4EBB-86F0-2E6069D51B9C}"/>
                  </a:ext>
                </a:extLst>
              </p:cNvPr>
              <p:cNvSpPr/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58BF6E-4126-4EBB-86F0-2E6069D5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76" y="5691600"/>
                <a:ext cx="274320" cy="274320"/>
              </a:xfrm>
              <a:prstGeom prst="rect">
                <a:avLst/>
              </a:prstGeom>
              <a:blipFill rotWithShape="0">
                <a:blip r:embed="rId247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3D92C0-2C45-4B5A-A8C9-60DD35C47828}"/>
              </a:ext>
            </a:extLst>
          </p:cNvPr>
          <p:cNvCxnSpPr/>
          <p:nvPr/>
        </p:nvCxnSpPr>
        <p:spPr>
          <a:xfrm>
            <a:off x="894543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6445247" y="5832000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A85A918-1AD6-4EB7-9491-B308A4D0D621}"/>
              </a:ext>
            </a:extLst>
          </p:cNvPr>
          <p:cNvCxnSpPr/>
          <p:nvPr/>
        </p:nvCxnSpPr>
        <p:spPr>
          <a:xfrm>
            <a:off x="4652176" y="5832000"/>
            <a:ext cx="1640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6E85A81-A1FF-4F71-94D0-965F81A3495D}"/>
              </a:ext>
            </a:extLst>
          </p:cNvPr>
          <p:cNvCxnSpPr/>
          <p:nvPr/>
        </p:nvCxnSpPr>
        <p:spPr>
          <a:xfrm>
            <a:off x="2458763" y="5832000"/>
            <a:ext cx="1655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C40CCC7-09AA-4616-91AE-9F9A58E11189}"/>
              </a:ext>
            </a:extLst>
          </p:cNvPr>
          <p:cNvCxnSpPr/>
          <p:nvPr/>
        </p:nvCxnSpPr>
        <p:spPr>
          <a:xfrm>
            <a:off x="908853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B705FB9-A5E4-4A1F-BF7C-5C0E9455CD1D}"/>
                  </a:ext>
                </a:extLst>
              </p:cNvPr>
              <p:cNvSpPr/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705FB9-A5E4-4A1F-BF7C-5C0E9455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5691600"/>
                <a:ext cx="274320" cy="274320"/>
              </a:xfrm>
              <a:prstGeom prst="rect">
                <a:avLst/>
              </a:prstGeom>
              <a:blipFill rotWithShape="0">
                <a:blip r:embed="rId248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EDAA9EC-B93E-4748-8ED0-8FC16DC5797C}"/>
              </a:ext>
            </a:extLst>
          </p:cNvPr>
          <p:cNvCxnSpPr/>
          <p:nvPr/>
        </p:nvCxnSpPr>
        <p:spPr>
          <a:xfrm>
            <a:off x="939028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EFB6204-5727-4514-A5EB-694BEAECFF2C}"/>
                  </a:ext>
                </a:extLst>
              </p:cNvPr>
              <p:cNvSpPr/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FB6204-5727-4514-A5EB-694BEAEC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27" y="6163200"/>
                <a:ext cx="274320" cy="274320"/>
              </a:xfrm>
              <a:prstGeom prst="rect">
                <a:avLst/>
              </a:prstGeom>
              <a:blipFill rotWithShape="0">
                <a:blip r:embed="rId24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ED37A84-6F51-4EA3-A7BC-1BE800DC43B1}"/>
                  </a:ext>
                </a:extLst>
              </p:cNvPr>
              <p:cNvSpPr/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D37A84-6F51-4EA3-A7BC-1BE800DC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45" y="5691600"/>
                <a:ext cx="274320" cy="274320"/>
              </a:xfrm>
              <a:prstGeom prst="rect">
                <a:avLst/>
              </a:prstGeom>
              <a:blipFill rotWithShape="0">
                <a:blip r:embed="rId250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565C-2C48-420B-932E-05F2CC828016}"/>
              </a:ext>
            </a:extLst>
          </p:cNvPr>
          <p:cNvCxnSpPr/>
          <p:nvPr/>
        </p:nvCxnSpPr>
        <p:spPr>
          <a:xfrm>
            <a:off x="5090565" y="5832000"/>
            <a:ext cx="1688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CD6722E-8D55-4A3E-8216-362746BABD43}"/>
                  </a:ext>
                </a:extLst>
              </p:cNvPr>
              <p:cNvSpPr/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D6722E-8D55-4A3E-8216-362746BA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2" y="5691600"/>
                <a:ext cx="274320" cy="274320"/>
              </a:xfrm>
              <a:prstGeom prst="rect">
                <a:avLst/>
              </a:prstGeom>
              <a:blipFill rotWithShape="0">
                <a:blip r:embed="rId251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5C09750-84E8-4FF8-B52E-08AFAA44CD60}"/>
              </a:ext>
            </a:extLst>
          </p:cNvPr>
          <p:cNvCxnSpPr/>
          <p:nvPr/>
        </p:nvCxnSpPr>
        <p:spPr>
          <a:xfrm>
            <a:off x="5533742" y="5832000"/>
            <a:ext cx="1744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0E2ED6E-5F0E-421D-9508-197F4A220244}"/>
                  </a:ext>
                </a:extLst>
              </p:cNvPr>
              <p:cNvSpPr/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E2ED6E-5F0E-421D-9508-197F4A220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57" y="5691600"/>
                <a:ext cx="274320" cy="274320"/>
              </a:xfrm>
              <a:prstGeom prst="rect">
                <a:avLst/>
              </a:prstGeom>
              <a:blipFill rotWithShape="0">
                <a:blip r:embed="rId252"/>
                <a:stretch>
                  <a:fillRect l="-23404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1D2F4EB-96F5-4977-9155-39E513B47B57}"/>
              </a:ext>
            </a:extLst>
          </p:cNvPr>
          <p:cNvCxnSpPr>
            <a:cxnSpLocks/>
          </p:cNvCxnSpPr>
          <p:nvPr/>
        </p:nvCxnSpPr>
        <p:spPr>
          <a:xfrm>
            <a:off x="5996810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DF8D482-2A8F-4B09-9773-6FE298264E87}"/>
                  </a:ext>
                </a:extLst>
              </p:cNvPr>
              <p:cNvSpPr/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F8D482-2A8F-4B09-9773-6FE29826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02" y="5691600"/>
                <a:ext cx="274320" cy="274320"/>
              </a:xfrm>
              <a:prstGeom prst="rect">
                <a:avLst/>
              </a:prstGeom>
              <a:blipFill rotWithShape="0">
                <a:blip r:embed="rId232"/>
                <a:stretch>
                  <a:fillRect l="-25532" r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AA21B2-5609-498C-9A80-784B53CA6372}"/>
              </a:ext>
            </a:extLst>
          </p:cNvPr>
          <p:cNvCxnSpPr/>
          <p:nvPr/>
        </p:nvCxnSpPr>
        <p:spPr>
          <a:xfrm>
            <a:off x="629856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0389713-5DBF-42B4-8B7C-936C341E0AE6}"/>
                  </a:ext>
                </a:extLst>
              </p:cNvPr>
              <p:cNvSpPr/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389713-5DBF-42B4-8B7C-936C341E0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05" y="6163200"/>
                <a:ext cx="274320" cy="274320"/>
              </a:xfrm>
              <a:prstGeom prst="rect">
                <a:avLst/>
              </a:prstGeom>
              <a:blipFill rotWithShape="0">
                <a:blip r:embed="rId253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2437750-C312-4CCE-96A1-5B809F99810A}"/>
              </a:ext>
            </a:extLst>
          </p:cNvPr>
          <p:cNvCxnSpPr/>
          <p:nvPr/>
        </p:nvCxnSpPr>
        <p:spPr>
          <a:xfrm>
            <a:off x="9534859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500FE2-56FD-4DCF-B571-4800035F973B}"/>
                  </a:ext>
                </a:extLst>
              </p:cNvPr>
              <p:cNvSpPr/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00FE2-56FD-4DCF-B571-4800035F9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5691600"/>
                <a:ext cx="274320" cy="274320"/>
              </a:xfrm>
              <a:prstGeom prst="rect">
                <a:avLst/>
              </a:prstGeom>
              <a:blipFill rotWithShape="0">
                <a:blip r:embed="rId25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1ACB789-31A0-4FA0-9D2F-853DCFE0E196}"/>
              </a:ext>
            </a:extLst>
          </p:cNvPr>
          <p:cNvCxnSpPr/>
          <p:nvPr/>
        </p:nvCxnSpPr>
        <p:spPr>
          <a:xfrm>
            <a:off x="983661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2C8CF05-F50C-4790-BF89-4FB2387B4112}"/>
                  </a:ext>
                </a:extLst>
              </p:cNvPr>
              <p:cNvSpPr/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2C8CF05-F50C-4790-BF89-4FB2387B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51" y="6163200"/>
                <a:ext cx="274320" cy="274320"/>
              </a:xfrm>
              <a:prstGeom prst="rect">
                <a:avLst/>
              </a:prstGeom>
              <a:blipFill rotWithShape="0">
                <a:blip r:embed="rId25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6A51F6A-613A-4E41-94C0-D17BBEF5D65C}"/>
                  </a:ext>
                </a:extLst>
              </p:cNvPr>
              <p:cNvSpPr/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A51F6A-613A-4E41-94C0-D17BBEF5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56" y="6163200"/>
                <a:ext cx="274320" cy="274320"/>
              </a:xfrm>
              <a:prstGeom prst="rect">
                <a:avLst/>
              </a:prstGeom>
              <a:blipFill rotWithShape="0">
                <a:blip r:embed="rId256"/>
                <a:stretch>
                  <a:fillRect l="-21277" t="-4255" r="-1702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8149C7-3BA6-493A-A14A-7D14028442DC}"/>
                  </a:ext>
                </a:extLst>
              </p:cNvPr>
              <p:cNvSpPr/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49C7-3BA6-493A-A14A-7D140284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70" y="6163200"/>
                <a:ext cx="274320" cy="274320"/>
              </a:xfrm>
              <a:prstGeom prst="rect">
                <a:avLst/>
              </a:prstGeom>
              <a:blipFill rotWithShape="0">
                <a:blip r:embed="rId257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676A876C-0FA0-4DF3-9953-383CAAC5A19D}"/>
                  </a:ext>
                </a:extLst>
              </p:cNvPr>
              <p:cNvSpPr/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8" name="Rectangle 2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6A876C-0FA0-4DF3-9953-383CAAC5A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2" y="6163200"/>
                <a:ext cx="274320" cy="274320"/>
              </a:xfrm>
              <a:prstGeom prst="rect">
                <a:avLst/>
              </a:prstGeom>
              <a:blipFill rotWithShape="0">
                <a:blip r:embed="rId258"/>
                <a:stretch>
                  <a:fillRect l="-23404" t="-4255" r="-1489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B8C6F4AD-7F03-443C-B852-1577D54E559B}"/>
                  </a:ext>
                </a:extLst>
              </p:cNvPr>
              <p:cNvSpPr/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C6F4AD-7F03-443C-B852-1577D54E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4" y="6163200"/>
                <a:ext cx="274320" cy="274320"/>
              </a:xfrm>
              <a:prstGeom prst="rect">
                <a:avLst/>
              </a:prstGeom>
              <a:blipFill rotWithShape="0">
                <a:blip r:embed="rId259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90DC71-4CF9-491D-A3E1-18F3C8330471}"/>
                  </a:ext>
                </a:extLst>
              </p:cNvPr>
              <p:cNvSpPr/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0" name="Rectangle 2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90DC71-4CF9-491D-A3E1-18F3C83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60" y="6163200"/>
                <a:ext cx="274320" cy="274320"/>
              </a:xfrm>
              <a:prstGeom prst="rect">
                <a:avLst/>
              </a:prstGeom>
              <a:blipFill rotWithShape="0">
                <a:blip r:embed="rId260"/>
                <a:stretch>
                  <a:fillRect l="-19149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F7D09F6-A6E6-45D5-99CF-25E826C4EC50}"/>
                  </a:ext>
                </a:extLst>
              </p:cNvPr>
              <p:cNvSpPr/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7D09F6-A6E6-45D5-99CF-25E826C4E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41" y="6163200"/>
                <a:ext cx="274320" cy="274320"/>
              </a:xfrm>
              <a:prstGeom prst="rect">
                <a:avLst/>
              </a:prstGeom>
              <a:blipFill rotWithShape="0">
                <a:blip r:embed="rId261"/>
                <a:stretch>
                  <a:fillRect l="-23404" t="-4255" r="-191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0403821-D7EB-4E68-A788-53B31D1FC1EB}"/>
              </a:ext>
            </a:extLst>
          </p:cNvPr>
          <p:cNvCxnSpPr/>
          <p:nvPr/>
        </p:nvCxnSpPr>
        <p:spPr>
          <a:xfrm>
            <a:off x="379305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DB675D9A-4C82-4322-9112-CD56396C034E}"/>
              </a:ext>
            </a:extLst>
          </p:cNvPr>
          <p:cNvCxnSpPr/>
          <p:nvPr/>
        </p:nvCxnSpPr>
        <p:spPr>
          <a:xfrm flipH="1">
            <a:off x="4158488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001BC3A-E32C-4275-8B0F-3AC13918DD52}"/>
              </a:ext>
            </a:extLst>
          </p:cNvPr>
          <p:cNvCxnSpPr/>
          <p:nvPr/>
        </p:nvCxnSpPr>
        <p:spPr>
          <a:xfrm>
            <a:off x="4509969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94379DC-A9E9-40BE-B0B5-16FA924FF59F}"/>
              </a:ext>
            </a:extLst>
          </p:cNvPr>
          <p:cNvCxnSpPr/>
          <p:nvPr/>
        </p:nvCxnSpPr>
        <p:spPr>
          <a:xfrm>
            <a:off x="310700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B23ABED-56CA-4FF7-BE22-F51CFA04CD0D}"/>
              </a:ext>
            </a:extLst>
          </p:cNvPr>
          <p:cNvCxnSpPr/>
          <p:nvPr/>
        </p:nvCxnSpPr>
        <p:spPr>
          <a:xfrm>
            <a:off x="274797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098A828-7D78-45E6-96D3-F435F2896E39}"/>
              </a:ext>
            </a:extLst>
          </p:cNvPr>
          <p:cNvCxnSpPr/>
          <p:nvPr/>
        </p:nvCxnSpPr>
        <p:spPr>
          <a:xfrm>
            <a:off x="7456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2247F4E-ABFE-447B-9BD3-D62C2AD8938A}"/>
              </a:ext>
            </a:extLst>
          </p:cNvPr>
          <p:cNvCxnSpPr/>
          <p:nvPr/>
        </p:nvCxnSpPr>
        <p:spPr>
          <a:xfrm>
            <a:off x="779839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D471C66-5E18-4616-A7BD-3CB703F9A882}"/>
              </a:ext>
            </a:extLst>
          </p:cNvPr>
          <p:cNvCxnSpPr/>
          <p:nvPr/>
        </p:nvCxnSpPr>
        <p:spPr>
          <a:xfrm flipH="1">
            <a:off x="8163832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9E6143C0-0CDE-4DEF-990E-A1A209FE343D}"/>
              </a:ext>
            </a:extLst>
          </p:cNvPr>
          <p:cNvCxnSpPr/>
          <p:nvPr/>
        </p:nvCxnSpPr>
        <p:spPr>
          <a:xfrm>
            <a:off x="8515313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74E52253-9722-40A2-9B35-100A89A55F7C}"/>
              </a:ext>
            </a:extLst>
          </p:cNvPr>
          <p:cNvCxnSpPr/>
          <p:nvPr/>
        </p:nvCxnSpPr>
        <p:spPr>
          <a:xfrm>
            <a:off x="7112351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83D58CA-82B5-4051-9462-DE857A7DBF75}"/>
              </a:ext>
            </a:extLst>
          </p:cNvPr>
          <p:cNvCxnSpPr/>
          <p:nvPr/>
        </p:nvCxnSpPr>
        <p:spPr>
          <a:xfrm>
            <a:off x="6753316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C3C8FC7-51A4-4B94-A314-3E738CD267ED}"/>
                  </a:ext>
                </a:extLst>
              </p:cNvPr>
              <p:cNvSpPr/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3C8FC7-51A4-4B94-A314-3E738CD2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" y="6163200"/>
                <a:ext cx="274320" cy="274320"/>
              </a:xfrm>
              <a:prstGeom prst="rect">
                <a:avLst/>
              </a:prstGeom>
              <a:blipFill rotWithShape="0">
                <a:blip r:embed="rId262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78E3925-6618-4C0C-A30A-702BB0AE0EE8}"/>
              </a:ext>
            </a:extLst>
          </p:cNvPr>
          <p:cNvCxnSpPr/>
          <p:nvPr/>
        </p:nvCxnSpPr>
        <p:spPr>
          <a:xfrm>
            <a:off x="687075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6FA724B-C6F6-4E60-B13A-C630C4720A07}"/>
                  </a:ext>
                </a:extLst>
              </p:cNvPr>
              <p:cNvSpPr/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A724B-C6F6-4E60-B13A-C630C4720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5" y="5691600"/>
                <a:ext cx="274320" cy="274320"/>
              </a:xfrm>
              <a:prstGeom prst="rect">
                <a:avLst/>
              </a:prstGeom>
              <a:blipFill rotWithShape="0">
                <a:blip r:embed="rId263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05411EA-A0C9-4E1E-ADF2-63B30998EEC1}"/>
              </a:ext>
            </a:extLst>
          </p:cNvPr>
          <p:cNvCxnSpPr/>
          <p:nvPr/>
        </p:nvCxnSpPr>
        <p:spPr>
          <a:xfrm flipH="1">
            <a:off x="543960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8C5EC953-A353-4F3F-9162-1BBD006D2C8E}"/>
              </a:ext>
            </a:extLst>
          </p:cNvPr>
          <p:cNvCxnSpPr/>
          <p:nvPr/>
        </p:nvCxnSpPr>
        <p:spPr>
          <a:xfrm>
            <a:off x="988827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D7436B-8F99-4EAC-B3EF-36CFB09AECC9}"/>
              </a:ext>
            </a:extLst>
          </p:cNvPr>
          <p:cNvCxnSpPr/>
          <p:nvPr/>
        </p:nvCxnSpPr>
        <p:spPr>
          <a:xfrm>
            <a:off x="9985663" y="5832000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4A0C2F1-1C6E-4FD3-A56B-C6492ABC9D37}"/>
                  </a:ext>
                </a:extLst>
              </p:cNvPr>
              <p:cNvSpPr/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solidFill>
                <a:srgbClr val="843C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5" name="Rectangle 2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A0C2F1-1C6E-4FD3-A56B-C6492ABC9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5691600"/>
                <a:ext cx="274320" cy="274320"/>
              </a:xfrm>
              <a:prstGeom prst="rect">
                <a:avLst/>
              </a:prstGeom>
              <a:blipFill rotWithShape="0">
                <a:blip r:embed="rId264"/>
                <a:stretch>
                  <a:fillRect l="-23404" r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1EE46C-BDE8-4088-B878-FA5F2BD3A2F5}"/>
              </a:ext>
            </a:extLst>
          </p:cNvPr>
          <p:cNvCxnSpPr/>
          <p:nvPr/>
        </p:nvCxnSpPr>
        <p:spPr>
          <a:xfrm>
            <a:off x="10287415" y="5965200"/>
            <a:ext cx="0" cy="194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88FE35F-C8F5-472C-8434-0F9773B453E8}"/>
                  </a:ext>
                </a:extLst>
              </p:cNvPr>
              <p:cNvSpPr/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7" name="Rectangle 2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8FE35F-C8F5-472C-8434-0F9773B45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55" y="6163200"/>
                <a:ext cx="274320" cy="274320"/>
              </a:xfrm>
              <a:prstGeom prst="rect">
                <a:avLst/>
              </a:prstGeom>
              <a:blipFill rotWithShape="0">
                <a:blip r:embed="rId265"/>
                <a:stretch>
                  <a:fillRect l="-21277" t="-4255" r="-2127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37E4D05-2D1E-4951-91CA-D7E087789C9C}"/>
                  </a:ext>
                </a:extLst>
              </p:cNvPr>
              <p:cNvSpPr txBox="1"/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𝑟𝑑𝑒𝑟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7E4D05-2D1E-4951-91CA-D7E08778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0" y="5059999"/>
                <a:ext cx="1620832" cy="430887"/>
              </a:xfrm>
              <a:prstGeom prst="rect">
                <a:avLst/>
              </a:prstGeom>
              <a:blipFill rotWithShape="0">
                <a:blip r:embed="rId2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43B71DCF-2BB2-4506-87F1-B34EE43DB1C3}"/>
              </a:ext>
            </a:extLst>
          </p:cNvPr>
          <p:cNvCxnSpPr/>
          <p:nvPr/>
        </p:nvCxnSpPr>
        <p:spPr>
          <a:xfrm>
            <a:off x="1121251" y="6294967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8C4C4C0-2D7B-4705-AAAE-BF90E42012AD}"/>
              </a:ext>
            </a:extLst>
          </p:cNvPr>
          <p:cNvCxnSpPr/>
          <p:nvPr/>
        </p:nvCxnSpPr>
        <p:spPr>
          <a:xfrm flipV="1">
            <a:off x="2011229" y="6294942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A24013F2-7B4F-4A90-A5CD-5EC9149CABE1}"/>
              </a:ext>
            </a:extLst>
          </p:cNvPr>
          <p:cNvCxnSpPr/>
          <p:nvPr/>
        </p:nvCxnSpPr>
        <p:spPr>
          <a:xfrm>
            <a:off x="5096743" y="6287162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5539920" y="6287137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11E8666E-0CE4-49C0-B19D-FA8C743E7F40}"/>
              </a:ext>
            </a:extLst>
          </p:cNvPr>
          <p:cNvCxnSpPr/>
          <p:nvPr/>
        </p:nvCxnSpPr>
        <p:spPr>
          <a:xfrm flipV="1">
            <a:off x="8631728" y="6294942"/>
            <a:ext cx="175815" cy="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6DD162D1-1377-4794-AF1C-0886E2E6B57C}"/>
              </a:ext>
            </a:extLst>
          </p:cNvPr>
          <p:cNvCxnSpPr/>
          <p:nvPr/>
        </p:nvCxnSpPr>
        <p:spPr>
          <a:xfrm flipV="1">
            <a:off x="4646396" y="6287162"/>
            <a:ext cx="176027" cy="3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86EDDCDC-4067-4054-973E-DDEFC87FF7D8}"/>
              </a:ext>
            </a:extLst>
          </p:cNvPr>
          <p:cNvCxnSpPr/>
          <p:nvPr/>
        </p:nvCxnSpPr>
        <p:spPr>
          <a:xfrm>
            <a:off x="9081863" y="629494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9CA0C12D-DCA6-4148-B606-54FF2D252825}"/>
              </a:ext>
            </a:extLst>
          </p:cNvPr>
          <p:cNvCxnSpPr/>
          <p:nvPr/>
        </p:nvCxnSpPr>
        <p:spPr>
          <a:xfrm flipV="1">
            <a:off x="5988655" y="6284810"/>
            <a:ext cx="173917" cy="23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99B499AD-8CDC-4F83-A3D1-510AF1D3D81B}"/>
              </a:ext>
            </a:extLst>
          </p:cNvPr>
          <p:cNvCxnSpPr/>
          <p:nvPr/>
        </p:nvCxnSpPr>
        <p:spPr>
          <a:xfrm>
            <a:off x="9528187" y="62950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012F0B27-63A4-45C8-8950-2874FDC0A835}"/>
              </a:ext>
            </a:extLst>
          </p:cNvPr>
          <p:cNvCxnSpPr/>
          <p:nvPr/>
        </p:nvCxnSpPr>
        <p:spPr>
          <a:xfrm>
            <a:off x="680387" y="6298988"/>
            <a:ext cx="172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F7C2D51E-683E-41BE-98C1-6E9C145AAC72}"/>
              </a:ext>
            </a:extLst>
          </p:cNvPr>
          <p:cNvCxnSpPr/>
          <p:nvPr/>
        </p:nvCxnSpPr>
        <p:spPr>
          <a:xfrm>
            <a:off x="9978991" y="6298752"/>
            <a:ext cx="170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Arc 407">
            <a:extLst>
              <a:ext uri="{FF2B5EF4-FFF2-40B4-BE49-F238E27FC236}">
                <a16:creationId xmlns:a16="http://schemas.microsoft.com/office/drawing/2014/main" id="{80889B44-2FF8-422C-AC49-116041F53A36}"/>
              </a:ext>
            </a:extLst>
          </p:cNvPr>
          <p:cNvSpPr/>
          <p:nvPr/>
        </p:nvSpPr>
        <p:spPr>
          <a:xfrm flipV="1">
            <a:off x="540731" y="62547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0" name="Arc 409">
            <a:extLst>
              <a:ext uri="{FF2B5EF4-FFF2-40B4-BE49-F238E27FC236}">
                <a16:creationId xmlns:a16="http://schemas.microsoft.com/office/drawing/2014/main" id="{F04D1127-662E-49FC-B453-54106FDC64D9}"/>
              </a:ext>
            </a:extLst>
          </p:cNvPr>
          <p:cNvSpPr/>
          <p:nvPr/>
        </p:nvSpPr>
        <p:spPr>
          <a:xfrm flipV="1">
            <a:off x="1444550" y="6254232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1" name="Arc 410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4981575" y="6251575"/>
            <a:ext cx="903029" cy="359516"/>
          </a:xfrm>
          <a:prstGeom prst="arc">
            <a:avLst>
              <a:gd name="adj1" fmla="val 10845445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2" name="Arc 411">
            <a:extLst>
              <a:ext uri="{FF2B5EF4-FFF2-40B4-BE49-F238E27FC236}">
                <a16:creationId xmlns:a16="http://schemas.microsoft.com/office/drawing/2014/main" id="{80E10C2F-89CC-4658-8593-554B5C74FFC3}"/>
              </a:ext>
            </a:extLst>
          </p:cNvPr>
          <p:cNvSpPr/>
          <p:nvPr/>
        </p:nvSpPr>
        <p:spPr>
          <a:xfrm flipV="1">
            <a:off x="8514299" y="62515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3" name="Arc 412">
            <a:extLst>
              <a:ext uri="{FF2B5EF4-FFF2-40B4-BE49-F238E27FC236}">
                <a16:creationId xmlns:a16="http://schemas.microsoft.com/office/drawing/2014/main" id="{C1CFB145-9140-4D27-BCAC-66DE7FA34962}"/>
              </a:ext>
            </a:extLst>
          </p:cNvPr>
          <p:cNvSpPr/>
          <p:nvPr/>
        </p:nvSpPr>
        <p:spPr>
          <a:xfrm flipV="1">
            <a:off x="8964984" y="6253090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4" name="Arc 413">
            <a:extLst>
              <a:ext uri="{FF2B5EF4-FFF2-40B4-BE49-F238E27FC236}">
                <a16:creationId xmlns:a16="http://schemas.microsoft.com/office/drawing/2014/main" id="{D32979A8-7265-493B-A356-0321C1E21FB1}"/>
              </a:ext>
            </a:extLst>
          </p:cNvPr>
          <p:cNvSpPr/>
          <p:nvPr/>
        </p:nvSpPr>
        <p:spPr>
          <a:xfrm flipV="1">
            <a:off x="9421293" y="6251057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5" name="Arc 414">
            <a:extLst>
              <a:ext uri="{FF2B5EF4-FFF2-40B4-BE49-F238E27FC236}">
                <a16:creationId xmlns:a16="http://schemas.microsoft.com/office/drawing/2014/main" id="{0EE91ECD-2821-4630-BD07-A53EB3518C44}"/>
              </a:ext>
            </a:extLst>
          </p:cNvPr>
          <p:cNvSpPr/>
          <p:nvPr/>
        </p:nvSpPr>
        <p:spPr>
          <a:xfrm flipV="1">
            <a:off x="8140516" y="6270986"/>
            <a:ext cx="805889" cy="334426"/>
          </a:xfrm>
          <a:prstGeom prst="arc">
            <a:avLst>
              <a:gd name="adj1" fmla="val 10883856"/>
              <a:gd name="adj2" fmla="val 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BF080097-D2C7-412C-B92C-FC8FFFC68682}"/>
              </a:ext>
            </a:extLst>
          </p:cNvPr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3600000" y="1198872"/>
            <a:ext cx="3610436" cy="2520000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D7BCA3B5-F484-40AD-97B7-238781BD5C4F}"/>
              </a:ext>
            </a:extLst>
          </p:cNvPr>
          <p:cNvPicPr>
            <a:picLocks noChangeAspect="1"/>
          </p:cNvPicPr>
          <p:nvPr/>
        </p:nvPicPr>
        <p:blipFill>
          <a:blip r:embed="rId28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039" y="1758606"/>
            <a:ext cx="2848696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6" name="Rectangle 5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2076438"/>
                <a:ext cx="429260" cy="430541"/>
              </a:xfrm>
              <a:prstGeom prst="rect">
                <a:avLst/>
              </a:prstGeom>
              <a:blipFill rotWithShape="0">
                <a:blip r:embed="rId269"/>
                <a:stretch>
                  <a:fillRect l="-11111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94410D0F-91C4-4FCB-B37F-3513E618EA09}"/>
                  </a:ext>
                </a:extLst>
              </p:cNvPr>
              <p:cNvSpPr/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7" name="Rectangle 5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410D0F-91C4-4FCB-B37F-3513E618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69" y="1518285"/>
                <a:ext cx="427724" cy="427992"/>
              </a:xfrm>
              <a:prstGeom prst="rect">
                <a:avLst/>
              </a:prstGeom>
              <a:blipFill rotWithShape="0">
                <a:blip r:embed="rId270"/>
                <a:stretch>
                  <a:fillRect l="-8333" r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C8311C-2F63-460F-B8AD-864823771C1C}"/>
                  </a:ext>
                </a:extLst>
              </p:cNvPr>
              <p:cNvSpPr/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solidFill>
                <a:srgbClr val="1F4E79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C8311C-2F63-460F-B8AD-864823771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10" y="2076438"/>
                <a:ext cx="237744" cy="241773"/>
              </a:xfrm>
              <a:prstGeom prst="rect">
                <a:avLst/>
              </a:prstGeom>
              <a:blipFill rotWithShape="0">
                <a:blip r:embed="rId271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50C9D23F-542C-4791-9077-E0372A9CAA14}"/>
              </a:ext>
            </a:extLst>
          </p:cNvPr>
          <p:cNvCxnSpPr/>
          <p:nvPr/>
        </p:nvCxnSpPr>
        <p:spPr>
          <a:xfrm>
            <a:off x="1872135" y="5967175"/>
            <a:ext cx="1934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FF73130-9047-47F5-9633-40BC97F1EFEF}"/>
              </a:ext>
            </a:extLst>
          </p:cNvPr>
          <p:cNvCxnSpPr/>
          <p:nvPr/>
        </p:nvCxnSpPr>
        <p:spPr>
          <a:xfrm>
            <a:off x="1568052" y="6294967"/>
            <a:ext cx="168857" cy="1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Arc 336">
            <a:extLst>
              <a:ext uri="{FF2B5EF4-FFF2-40B4-BE49-F238E27FC236}">
                <a16:creationId xmlns:a16="http://schemas.microsoft.com/office/drawing/2014/main" id="{C4872BF9-96A4-4448-A9DE-ED8DE294EAB7}"/>
              </a:ext>
            </a:extLst>
          </p:cNvPr>
          <p:cNvSpPr/>
          <p:nvPr/>
        </p:nvSpPr>
        <p:spPr>
          <a:xfrm flipV="1">
            <a:off x="988241" y="6256265"/>
            <a:ext cx="894425" cy="372734"/>
          </a:xfrm>
          <a:prstGeom prst="arc">
            <a:avLst>
              <a:gd name="adj1" fmla="val 10749010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E8437468-AE70-4244-96C8-5249C31263B6}"/>
                  </a:ext>
                </a:extLst>
              </p:cNvPr>
              <p:cNvSpPr/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8" name="Rectangle 3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8437468-AE70-4244-96C8-5249C3126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65" y="2926268"/>
                <a:ext cx="442017" cy="453040"/>
              </a:xfrm>
              <a:prstGeom prst="rect">
                <a:avLst/>
              </a:prstGeom>
              <a:blipFill rotWithShape="0">
                <a:blip r:embed="rId27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5E38C7B4-53E7-42B8-AD90-5CE36AC72F4B}"/>
              </a:ext>
            </a:extLst>
          </p:cNvPr>
          <p:cNvCxnSpPr>
            <a:cxnSpLocks/>
          </p:cNvCxnSpPr>
          <p:nvPr/>
        </p:nvCxnSpPr>
        <p:spPr>
          <a:xfrm flipH="1" flipV="1">
            <a:off x="1795796" y="2356928"/>
            <a:ext cx="227569" cy="2586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A8BFBCD5-1352-4478-94A5-7D00F47AA6AB}"/>
                  </a:ext>
                </a:extLst>
              </p:cNvPr>
              <p:cNvSpPr txBox="1"/>
              <p:nvPr/>
            </p:nvSpPr>
            <p:spPr>
              <a:xfrm>
                <a:off x="3579810" y="4985536"/>
                <a:ext cx="4350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40" name="TextBox 3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BFBCD5-1352-4478-94A5-7D00F47AA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0" y="4985536"/>
                <a:ext cx="4350241" cy="461665"/>
              </a:xfrm>
              <a:prstGeom prst="rect">
                <a:avLst/>
              </a:prstGeom>
              <a:blipFill rotWithShape="0">
                <a:blip r:embed="rId282"/>
                <a:stretch>
                  <a:fillRect l="-280" r="-3081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0C71D7A5-5784-40A8-A7AC-6629F2CE1670}"/>
              </a:ext>
            </a:extLst>
          </p:cNvPr>
          <p:cNvCxnSpPr>
            <a:cxnSpLocks/>
          </p:cNvCxnSpPr>
          <p:nvPr/>
        </p:nvCxnSpPr>
        <p:spPr>
          <a:xfrm flipH="1">
            <a:off x="5276868" y="3329218"/>
            <a:ext cx="964284" cy="158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8840275D-34C4-4F6D-AE00-43E14F1F6048}"/>
                  </a:ext>
                </a:extLst>
              </p:cNvPr>
              <p:cNvSpPr/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2" name="Rectangle 3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40275D-34C4-4F6D-AE00-43E14F1F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" y="6163200"/>
                <a:ext cx="274320" cy="274320"/>
              </a:xfrm>
              <a:prstGeom prst="rect">
                <a:avLst/>
              </a:prstGeom>
              <a:blipFill rotWithShape="0">
                <a:blip r:embed="rId274"/>
                <a:stretch>
                  <a:fillRect l="-15686" r="-15686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9BE6DDF3-F644-4D4B-BC22-7C8FC0A0A748}"/>
                  </a:ext>
                </a:extLst>
              </p:cNvPr>
              <p:cNvSpPr/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3" name="Rectangle 3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BE6DDF3-F644-4D4B-BC22-7C8FC0A0A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65" y="6163200"/>
                <a:ext cx="274320" cy="274320"/>
              </a:xfrm>
              <a:prstGeom prst="rect">
                <a:avLst/>
              </a:prstGeom>
              <a:blipFill rotWithShape="0">
                <a:blip r:embed="rId275"/>
                <a:stretch>
                  <a:fillRect l="-15686" r="-1176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67C75351-CE3E-4A2B-9D0E-BCFABBFA4A20}"/>
                  </a:ext>
                </a:extLst>
              </p:cNvPr>
              <p:cNvSpPr/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4" name="Rectangle 3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C75351-CE3E-4A2B-9D0E-BCFABBFA4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2" y="6163200"/>
                <a:ext cx="274320" cy="274320"/>
              </a:xfrm>
              <a:prstGeom prst="rect">
                <a:avLst/>
              </a:prstGeom>
              <a:blipFill rotWithShape="0">
                <a:blip r:embed="rId276"/>
                <a:stretch>
                  <a:fillRect l="-13725" r="-13725" b="-1764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1957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</p:spTree>
    <p:extLst>
      <p:ext uri="{BB962C8B-B14F-4D97-AF65-F5344CB8AC3E}">
        <p14:creationId xmlns:p14="http://schemas.microsoft.com/office/powerpoint/2010/main" val="533283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2EACC1-30CA-4AEC-9DBC-7BD6CE0D121E}"/>
              </a:ext>
            </a:extLst>
          </p:cNvPr>
          <p:cNvCxnSpPr/>
          <p:nvPr/>
        </p:nvCxnSpPr>
        <p:spPr>
          <a:xfrm>
            <a:off x="10697196" y="2164240"/>
            <a:ext cx="2746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b="1" dirty="0"/>
              <a:t>Have TF binding sites</a:t>
            </a:r>
          </a:p>
          <a:p>
            <a:pPr lvl="1"/>
            <a:r>
              <a:rPr lang="en-GB" sz="3200" dirty="0"/>
              <a:t>Have different </a:t>
            </a:r>
            <a:r>
              <a:rPr lang="en-US" sz="3200" dirty="0"/>
              <a:t>dinucleotide and </a:t>
            </a:r>
            <a:r>
              <a:rPr lang="en-US" sz="3200" dirty="0" err="1"/>
              <a:t>kmer</a:t>
            </a:r>
            <a:r>
              <a:rPr lang="en-US" sz="3200" dirty="0"/>
              <a:t> </a:t>
            </a:r>
            <a:r>
              <a:rPr lang="en-GB" sz="3200" dirty="0"/>
              <a:t>frequencies</a:t>
            </a:r>
            <a:endParaRPr lang="en-US" sz="3600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b="1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2C6A64-12BA-4BF8-91D1-EEC473C983C1}"/>
                  </a:ext>
                </a:extLst>
              </p:cNvPr>
              <p:cNvSpPr/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2C6A64-12BA-4BF8-91D1-EEC473C98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325" y="1905000"/>
                <a:ext cx="468000" cy="4688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6836E62-1334-458E-AB30-CB51EE62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3746" r="44521" b="14361"/>
          <a:stretch/>
        </p:blipFill>
        <p:spPr>
          <a:xfrm>
            <a:off x="10609615" y="2868747"/>
            <a:ext cx="1264509" cy="10260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218720" y="2373850"/>
            <a:ext cx="7155" cy="477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91" y="1911670"/>
                <a:ext cx="468000" cy="468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379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051FF23E-C47D-46FB-829D-ABA71652EB38}"/>
              </a:ext>
            </a:extLst>
          </p:cNvPr>
          <p:cNvSpPr/>
          <p:nvPr/>
        </p:nvSpPr>
        <p:spPr>
          <a:xfrm flipV="1">
            <a:off x="9398000" y="4759723"/>
            <a:ext cx="1401389" cy="504529"/>
          </a:xfrm>
          <a:prstGeom prst="arc">
            <a:avLst>
              <a:gd name="adj1" fmla="val 10660794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Enhancers vs non-enhancer</a:t>
            </a:r>
          </a:p>
          <a:p>
            <a:pPr lvl="1"/>
            <a:r>
              <a:rPr lang="en-GB" sz="3200" dirty="0"/>
              <a:t>Have TF binding sites</a:t>
            </a:r>
          </a:p>
          <a:p>
            <a:pPr lvl="1"/>
            <a:r>
              <a:rPr lang="en-GB" sz="3200" b="1" dirty="0"/>
              <a:t>Have different </a:t>
            </a:r>
            <a:r>
              <a:rPr lang="en-US" sz="3200" b="1" dirty="0"/>
              <a:t>dinucleotide and </a:t>
            </a:r>
            <a:r>
              <a:rPr lang="en-US" sz="3200" b="1" dirty="0" err="1"/>
              <a:t>kmer</a:t>
            </a:r>
            <a:r>
              <a:rPr lang="en-US" sz="3200" b="1" dirty="0"/>
              <a:t> </a:t>
            </a:r>
            <a:r>
              <a:rPr lang="en-GB" sz="3200" b="1" dirty="0"/>
              <a:t>frequencies</a:t>
            </a:r>
            <a:endParaRPr lang="en-US" sz="3600" b="1" dirty="0"/>
          </a:p>
          <a:p>
            <a:r>
              <a:rPr lang="en-GB" sz="3600" dirty="0"/>
              <a:t>Tissue-specific enhancers of different tissues</a:t>
            </a:r>
          </a:p>
          <a:p>
            <a:pPr lvl="1"/>
            <a:r>
              <a:rPr lang="en-GB" sz="3200" dirty="0"/>
              <a:t>Have different TF binding sites</a:t>
            </a:r>
          </a:p>
          <a:p>
            <a:pPr lvl="1"/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447855" y="5964095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853715" y="5964095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212511" y="5964095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767667" y="5964095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3818" y="5964095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396414" y="5901511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53195" y="5516879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13126" y="1"/>
            <a:ext cx="3277304" cy="2874464"/>
            <a:chOff x="8068033" y="-76443"/>
            <a:chExt cx="3773735" cy="30797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080097-D2C7-412C-B92C-FC8FFFC6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033" y="-76443"/>
              <a:ext cx="3610436" cy="252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BCA3B5-F484-40AD-97B7-238781BD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93072" y="483291"/>
              <a:ext cx="2848696" cy="25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46AF1F-0522-41B5-AA7E-014D63C451D6}"/>
                    </a:ext>
                  </a:extLst>
                </p:cNvPr>
                <p:cNvSpPr/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46AF1F-0522-41B5-AA7E-014D63C4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73" y="801123"/>
                  <a:ext cx="429260" cy="43054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048" r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4410D0F-91C4-4FCB-B37F-3513E618EA09}"/>
                    </a:ext>
                  </a:extLst>
                </p:cNvPr>
                <p:cNvSpPr/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𝐵𝐺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410D0F-91C4-4FCB-B37F-3513E618E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802" y="242970"/>
                  <a:ext cx="427724" cy="427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460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E843A5-D803-41F8-9EED-8BD01E1C8A93}"/>
              </a:ext>
            </a:extLst>
          </p:cNvPr>
          <p:cNvCxnSpPr>
            <a:stCxn id="39" idx="2"/>
          </p:cNvCxnSpPr>
          <p:nvPr/>
        </p:nvCxnSpPr>
        <p:spPr>
          <a:xfrm flipH="1">
            <a:off x="10809618" y="4306159"/>
            <a:ext cx="1263" cy="2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46AF1F-0522-41B5-AA7E-014D63C451D6}"/>
                  </a:ext>
                </a:extLst>
              </p:cNvPr>
              <p:cNvSpPr/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46AF1F-0522-41B5-AA7E-014D63C4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3838159"/>
                <a:ext cx="468000" cy="468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D0792F-C2B2-4807-8766-F638372F6730}"/>
                  </a:ext>
                </a:extLst>
              </p:cNvPr>
              <p:cNvSpPr/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D0792F-C2B2-4807-8766-F638372F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389" y="4532400"/>
                <a:ext cx="468000" cy="468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847BC3-DA9A-4C1E-BDAF-6FFF7D913886}"/>
                  </a:ext>
                </a:extLst>
              </p:cNvPr>
              <p:cNvSpPr/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847BC3-DA9A-4C1E-BDAF-6FFF7D9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95" y="4532400"/>
                <a:ext cx="468000" cy="468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8912B4F-17E8-4B03-9A6F-9B025440C356}"/>
                  </a:ext>
                </a:extLst>
              </p:cNvPr>
              <p:cNvSpPr/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12B4F-17E8-4B03-9A6F-9B025440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81" y="4532400"/>
                <a:ext cx="468000" cy="468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A257F8-D195-4561-9F27-FCD45535F7D3}"/>
              </a:ext>
            </a:extLst>
          </p:cNvPr>
          <p:cNvCxnSpPr/>
          <p:nvPr/>
        </p:nvCxnSpPr>
        <p:spPr>
          <a:xfrm flipV="1">
            <a:off x="10330795" y="4771607"/>
            <a:ext cx="244929" cy="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7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7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70714" y="505038"/>
            <a:ext cx="383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4" y="4563101"/>
            <a:ext cx="6526494" cy="2247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3324" y="4586251"/>
            <a:ext cx="10615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7983" y="4563101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</p:txBody>
      </p:sp>
    </p:spTree>
    <p:extLst>
      <p:ext uri="{BB962C8B-B14F-4D97-AF65-F5344CB8AC3E}">
        <p14:creationId xmlns:p14="http://schemas.microsoft.com/office/powerpoint/2010/main" val="2526464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</p:txBody>
      </p:sp>
    </p:spTree>
    <p:extLst>
      <p:ext uri="{BB962C8B-B14F-4D97-AF65-F5344CB8AC3E}">
        <p14:creationId xmlns:p14="http://schemas.microsoft.com/office/powerpoint/2010/main" val="3720372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HOP-HMM is equivalent to a very large HMM</a:t>
            </a:r>
          </a:p>
          <a:p>
            <a:r>
              <a:rPr lang="en-US" sz="3600" dirty="0"/>
              <a:t>Example:</a:t>
            </a:r>
          </a:p>
          <a:p>
            <a:pPr marL="457200" lvl="1" indent="0">
              <a:buNone/>
            </a:pPr>
            <a:r>
              <a:rPr lang="en-US" sz="3200" dirty="0"/>
              <a:t>10 TFs + 3 enhancer types + order 3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914143-3B5B-4E2F-90F5-1B94F041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59953"/>
              </p:ext>
            </p:extLst>
          </p:nvPr>
        </p:nvGraphicFramePr>
        <p:xfrm>
          <a:off x="1412875" y="3901016"/>
          <a:ext cx="8128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5482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8091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HMM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HOP-HMM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9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~3k states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14 states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2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~10.6M parameters</a:t>
                      </a:r>
                      <a:endParaRPr lang="en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316 parameters</a:t>
                      </a:r>
                      <a:endParaRPr lang="en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2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619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Outlines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Regulation of Genes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Enhancers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Enhancers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HOP-HMM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Learning Parameters</a:t>
            </a:r>
            <a:endParaRPr lang="en-US" dirty="0"/>
          </a:p>
          <a:p>
            <a:r>
              <a:rPr lang="en-US" dirty="0"/>
              <a:t>Synthetic Evaluation</a:t>
            </a:r>
          </a:p>
          <a:p>
            <a:r>
              <a:rPr lang="en-US" dirty="0"/>
              <a:t>Real DNA Experiment </a:t>
            </a:r>
          </a:p>
        </p:txBody>
      </p:sp>
    </p:spTree>
    <p:extLst>
      <p:ext uri="{BB962C8B-B14F-4D97-AF65-F5344CB8AC3E}">
        <p14:creationId xmlns:p14="http://schemas.microsoft.com/office/powerpoint/2010/main" val="2449742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99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6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602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43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1052660"/>
              </a:xfrm>
              <a:prstGeom prst="rect">
                <a:avLst/>
              </a:prstGeom>
              <a:blipFill>
                <a:blip r:embed="rId117"/>
                <a:stretch>
                  <a:fillRect l="-1697" t="-75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6497CE90-9862-4340-B641-BCFEA987EB25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25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116"/>
                <a:stretch>
                  <a:fillRect l="-25000" r="-21154" b="-196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/>
          <p:cNvGrpSpPr/>
          <p:nvPr/>
        </p:nvGrpSpPr>
        <p:grpSpPr>
          <a:xfrm>
            <a:off x="12192000" y="7111506"/>
            <a:ext cx="6284187" cy="3895725"/>
            <a:chOff x="4571366" y="3276599"/>
            <a:chExt cx="6284187" cy="3895725"/>
          </a:xfrm>
        </p:grpSpPr>
        <p:grpSp>
          <p:nvGrpSpPr>
            <p:cNvPr id="134" name="Group 133"/>
            <p:cNvGrpSpPr/>
            <p:nvPr/>
          </p:nvGrpSpPr>
          <p:grpSpPr>
            <a:xfrm>
              <a:off x="4698914" y="3377210"/>
              <a:ext cx="5784873" cy="3480790"/>
              <a:chOff x="4698914" y="3377210"/>
              <a:chExt cx="5784873" cy="348079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444870" y="3377210"/>
                <a:ext cx="2673257" cy="1463185"/>
                <a:chOff x="7444870" y="3377210"/>
                <a:chExt cx="2673257" cy="1463185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0B8BC37-64D1-4BAB-93F0-CF2AE2BC947A}"/>
                    </a:ext>
                  </a:extLst>
                </p:cNvPr>
                <p:cNvSpPr txBox="1"/>
                <p:nvPr/>
              </p:nvSpPr>
              <p:spPr>
                <a:xfrm>
                  <a:off x="8325206" y="3377210"/>
                  <a:ext cx="8791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Start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4C0FAD8C-6DDB-4C06-9578-239AEB7B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C0FAD8C-6DDB-4C06-9578-239AEB7B95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870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52942915-8EA9-406C-BD5B-DB96F3625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Rectangle 11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2942915-8EA9-406C-BD5B-DB96F362525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5540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88DAA2AA-F711-4632-A5E4-B0ADDA0B1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8DAA2AA-F711-4632-A5E4-B0ADDA0B19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1026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7"/>
                      <a:stretch>
                        <a:fillRect l="-9412" r="-8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DF94F7FB-3C66-45FF-AA59-195C937A2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Rectangle 11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F94F7FB-3C66-45FF-AA59-195C937A20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2311" y="38370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6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D2E50C8-C88F-4D41-BB49-078FFA64A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Rectangle 11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9D2E50C8-C88F-4D41-BB49-078FFA64A7E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4711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l="-9412" r="-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289F4D83-4B58-4818-81A7-15359578D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89F4D83-4B58-4818-81A7-15359578DB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602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04988FC1-AC16-4910-8D22-7E318B3EB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4988FC1-AC16-4910-8D22-7E318B3EB6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701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1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B6F205C-3D9F-4D4B-81C1-77B3B6A5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Rectangle 12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B6F205C-3D9F-4D4B-81C1-77B3B6A5C3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0740" y="4337475"/>
                      <a:ext cx="661921" cy="502920"/>
                    </a:xfrm>
                    <a:prstGeom prst="rect">
                      <a:avLst/>
                    </a:prstGeom>
                    <a:blipFill rotWithShape="0">
                      <a:blip r:embed="rId7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A7869206-AB50-48E8-BD2C-D41BB7525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180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Rectangle 12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7869206-AB50-48E8-BD2C-D41BB7525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15207" y="43374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8B7E8BDF-79CD-453C-B0B7-E3035AB6B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Rectangle 12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B7E8BDF-79CD-453C-B0B7-E3035AB6BB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877" y="38370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C61E5C7C-D6DA-48EB-89D6-A05AFBA20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Rectangle 12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C61E5C7C-D6DA-48EB-89D6-A05AFBA20B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015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5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ACC7B51B-72A8-4774-AD80-C81286B18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𝐼𝑋𝐸𝐷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Rectangle 12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ACC7B51B-72A8-4774-AD80-C81286B18E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3104" y="4318423"/>
                      <a:ext cx="407125" cy="246221"/>
                    </a:xfrm>
                    <a:prstGeom prst="rect">
                      <a:avLst/>
                    </a:prstGeom>
                    <a:blipFill rotWithShape="0">
                      <a:blip r:embed="rId76"/>
                      <a:stretch>
                        <a:fillRect l="-10448"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2" name="Group 131"/>
              <p:cNvGrpSpPr/>
              <p:nvPr/>
            </p:nvGrpSpPr>
            <p:grpSpPr>
              <a:xfrm>
                <a:off x="7415504" y="4894095"/>
                <a:ext cx="3068283" cy="1963905"/>
                <a:chOff x="7397272" y="5452610"/>
                <a:chExt cx="3068283" cy="19639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9375B03-F22B-470B-B02C-A915D7EAB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9375B03-F22B-470B-B02C-A915D7EAB8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408C08C6-DA6C-49FE-8650-FD8197E07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408C08C6-DA6C-49FE-8650-FD8197E07C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D5281AB4-48BB-465C-A719-818549A3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Rectangle 9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D5281AB4-48BB-465C-A719-818549A35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7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27865F3A-90CA-42D7-A973-8D208CF3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5F3A-90CA-42D7-A973-8D208CF30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6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0"/>
                      <a:stretch>
                        <a:fillRect l="-3571" r="-357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6A98F9-219A-425D-8EB6-5194BB3A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B6A98F9-219A-425D-8EB6-5194BB3A13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1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2786BB1D-41CD-4339-9ECA-58B09A8C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Rectangle 9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2786BB1D-41CD-4339-9ECA-58B09A8CE6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2"/>
                      <a:stretch>
                        <a:fillRect l="-8333" r="-5952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77C6D6E2-2190-4F22-ADC3-97723614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Rectangle 9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C6D6E2-2190-4F22-ADC3-977236143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3"/>
                      <a:stretch>
                        <a:fillRect l="-8235" r="-470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34BF183A-F7C8-4067-8864-2F72ADC4D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Rectangle 100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34BF183A-F7C8-4067-8864-2F72ADC4D9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7B0621-2E75-40F6-8B44-9A9B4B826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Rectangle 101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77B0621-2E75-40F6-8B44-9A9B4B826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5"/>
                      <a:stretch>
                        <a:fillRect l="-14118" r="-12941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B766CADF-E332-4E05-9C39-04AD64E45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Rectangle 10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766CADF-E332-4E05-9C39-04AD64E455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6"/>
                      <a:stretch>
                        <a:fillRect l="-14286" r="-14286"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8F48034A-F8BF-4E85-A1E8-C3174EB8D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103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F48034A-F8BF-4E85-A1E8-C3174EB8DB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414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7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66848AF0-FB70-4B6F-BD3A-4FAC8A2C3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104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6848AF0-FB70-4B6F-BD3A-4FAC8A2C35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8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136F384-0F0F-482A-8F2E-F2618EA3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Rectangle 105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136F384-0F0F-482A-8F2E-F2618EA3C7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89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676F3B1C-4DB2-4265-830E-8725D3A22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𝐵𝐺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76F3B1C-4DB2-4265-830E-8725D3A22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0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0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17F1550-5554-49AE-BFF5-8B51DF27F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17F1550-5554-49AE-BFF5-8B51DF27FB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4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1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BD42E13E-3D96-4588-9666-01AC435E2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BD42E13E-3D96-4588-9666-01AC435E21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2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07130369-8FBA-4DBC-902D-6C5CB9F07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07130369-8FBA-4DBC-902D-6C5CB9F07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2635" y="691359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3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55B9123-A24D-4EBE-B294-C4A1562CC58D}"/>
                    </a:ext>
                  </a:extLst>
                </p:cNvPr>
                <p:cNvSpPr txBox="1"/>
                <p:nvPr/>
              </p:nvSpPr>
              <p:spPr>
                <a:xfrm>
                  <a:off x="8152471" y="5452610"/>
                  <a:ext cx="1663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Transition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E0EC9973-2976-420A-880D-E707FB73F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171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Rectangle 12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E0EC9973-2976-420A-880D-E707FB73F9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2635" y="5910675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4"/>
                      <a:stretch>
                        <a:fillRect/>
                      </a:stretch>
                    </a:blipFill>
                    <a:ln>
                      <a:solidFill>
                        <a:srgbClr val="41719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DF01386-CAAF-42CA-9C3E-EFAC73B2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from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7DF01386-CAAF-42CA-9C3E-EFAC73B28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272" y="6066413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1E3238E0-AD3A-4FE3-A570-02120C6E6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1E3238E0-AD3A-4FE3-A570-02120C6E6B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903" y="5805477"/>
                      <a:ext cx="502920" cy="502920"/>
                    </a:xfrm>
                    <a:prstGeom prst="rect">
                      <a:avLst/>
                    </a:prstGeom>
                    <a:blipFill rotWithShape="0">
                      <a:blip r:embed="rId9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C06095D-7DEA-49F5-B840-25385C968284}"/>
                    </a:ext>
                  </a:extLst>
                </p:cNvPr>
                <p:cNvCxnSpPr/>
                <p:nvPr/>
              </p:nvCxnSpPr>
              <p:spPr>
                <a:xfrm>
                  <a:off x="7445810" y="5908717"/>
                  <a:ext cx="509409" cy="508919"/>
                </a:xfrm>
                <a:prstGeom prst="line">
                  <a:avLst/>
                </a:prstGeom>
                <a:ln w="1270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/>
              <p:cNvGrpSpPr/>
              <p:nvPr/>
            </p:nvGrpSpPr>
            <p:grpSpPr>
              <a:xfrm>
                <a:off x="4698914" y="4088535"/>
                <a:ext cx="2572333" cy="1965822"/>
                <a:chOff x="3888598" y="3460484"/>
                <a:chExt cx="2572333" cy="196582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0A43C8-D730-4139-9AC2-276F717100C7}"/>
                    </a:ext>
                  </a:extLst>
                </p:cNvPr>
                <p:cNvSpPr txBox="1"/>
                <p:nvPr/>
              </p:nvSpPr>
              <p:spPr>
                <a:xfrm>
                  <a:off x="4467746" y="3460484"/>
                  <a:ext cx="14609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Emission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3888598" y="3873221"/>
                  <a:ext cx="2572333" cy="1553085"/>
                  <a:chOff x="4236363" y="1198946"/>
                  <a:chExt cx="2572333" cy="155308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ED9E7BED-5350-444A-B9D6-A8B6502C8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𝐵𝐺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D9E7BED-5350-444A-B9D6-A8B6502C8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35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622ACC3F-BAEC-46FE-8784-C917FB5C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22ACC3F-BAEC-46FE-8784-C917FB5C73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348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8"/>
                        <a:stretch>
                          <a:fillRect l="-3571" r="-3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6590702-D4ED-44FE-8129-94E9FBAF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rgbClr val="FAFAF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rgbClr val="FAFAFA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56590702-D4ED-44FE-8129-94E9FBAFB9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5399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9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6AEC2B4A-6BC9-43C8-B68F-AC476D135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6AEC2B4A-6BC9-43C8-B68F-AC476D135A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1577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0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9F0557D4-EF6A-446F-BB1A-DAE7687A0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F0557D4-EF6A-446F-BB1A-DAE7687A05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634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1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7A37D6E7-A91C-4C6F-BE29-ECD265FE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7A37D6E7-A91C-4C6F-BE29-ECD265FEC5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2251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2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3D57FA0A-AE62-45D6-9D5D-F0E5D1DD16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rgbClr val="41719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en-US" sz="32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D57FA0A-AE62-45D6-9D5D-F0E5D1DD16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776" y="1247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3"/>
                        <a:stretch>
                          <a:fillRect/>
                        </a:stretch>
                      </a:blipFill>
                      <a:ln>
                        <a:solidFill>
                          <a:srgbClr val="41719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B0729D94-2D72-4F87-A665-99D5BC38B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B0729D94-2D72-4F87-A665-99D5BC38B5A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201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4"/>
                        <a:stretch>
                          <a:fillRect l="-3529" r="-23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CE07EFDD-49A2-4580-8112-4BCD56D90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E07EFDD-49A2-4580-8112-4BCD56D904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5534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33D9F061-6CBF-4F1E-BDFE-2518630E5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𝐸𝑁</m:t>
                              </m:r>
                            </m:oMath>
                          </m:oMathPara>
                        </a14:m>
                        <a:endParaRPr lang="en-US" sz="2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33D9F061-6CBF-4F1E-BDFE-2518630E50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7332" y="1751167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0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96BB440-655D-4991-B87B-97D3C27548AC}"/>
                      </a:ext>
                    </a:extLst>
                  </p:cNvPr>
                  <p:cNvGrpSpPr/>
                  <p:nvPr/>
                </p:nvGrpSpPr>
                <p:grpSpPr>
                  <a:xfrm>
                    <a:off x="4236363" y="1198946"/>
                    <a:ext cx="556879" cy="551396"/>
                    <a:chOff x="9312547" y="2787886"/>
                    <a:chExt cx="556879" cy="55139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61A6742E-149A-4C61-9D64-AFE2707315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61A6742E-149A-4C61-9D64-AFE2707315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4343" y="2836107"/>
                          <a:ext cx="502920" cy="502920"/>
                        </a:xfrm>
                        <a:prstGeom prst="rect">
                          <a:avLst/>
                        </a:prstGeom>
                        <a:blipFill rotWithShape="0">
                          <a:blip r:embed="rId10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C003647-ED71-4E32-8242-6A1C1DC594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𝑖𝑑𝑑𝑒𝑛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5" name="Rectangle 13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640031">
                          <a:off x="9312547" y="3037670"/>
                          <a:ext cx="502920" cy="243663"/>
                        </a:xfrm>
                        <a:prstGeom prst="rect">
                          <a:avLst/>
                        </a:prstGeom>
                        <a:blipFill rotWithShape="0">
                          <a:blip r:embed="rId10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447AD0C4-F27D-4D59-80AC-149DDF5C28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𝑜𝑏𝑠𝑒𝑟𝑣𝑒𝑑</m:t>
                                </m:r>
                              </m:oMath>
                            </m:oMathPara>
                          </a14:m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Rectangle 13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709129">
                          <a:off x="9415488" y="2946492"/>
                          <a:ext cx="502920" cy="185708"/>
                        </a:xfrm>
                        <a:prstGeom prst="rect">
                          <a:avLst/>
                        </a:prstGeom>
                        <a:blipFill rotWithShape="0">
                          <a:blip r:embed="rId109"/>
                          <a:stretch>
                            <a:fillRect l="-11111" t="-6173" r="-1235" b="-4938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3627285-32E2-4A8E-A432-B22825BF70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60017" y="2830363"/>
                      <a:ext cx="509409" cy="508919"/>
                    </a:xfrm>
                    <a:prstGeom prst="line">
                      <a:avLst/>
                    </a:prstGeom>
                    <a:ln w="12700">
                      <a:solidFill>
                        <a:srgbClr val="41719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CCB29971-2476-45C2-B41B-68ED17027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CCB29971-2476-45C2-B41B-68ED17027A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0480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8BC15854-07F0-4DED-AB8E-53487E848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8BC15854-07F0-4DED-AB8E-53487E848F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4531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1"/>
                        <a:stretch>
                          <a:fillRect l="-11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016EB04F-7E0B-4B9F-9045-120BA9E9A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016EB04F-7E0B-4B9F-9045-120BA9E9AA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9333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EA839753-62A5-489E-96BC-43DBEB6E0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EA839753-62A5-489E-96BC-43DBEB6E08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4666" y="2249111"/>
                        <a:ext cx="502920" cy="502920"/>
                      </a:xfrm>
                      <a:prstGeom prst="rect">
                        <a:avLst/>
                      </a:prstGeom>
                      <a:blipFill rotWithShape="0">
                        <a:blip r:embed="rId1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35" name="Rounded Rectangle 134"/>
            <p:cNvSpPr/>
            <p:nvPr/>
          </p:nvSpPr>
          <p:spPr>
            <a:xfrm>
              <a:off x="4571366" y="3276599"/>
              <a:ext cx="6284187" cy="38957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/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Likelihood: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 Narrow" panose="020B0606020202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Could find MLE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 analytically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BC3C60C-DCF6-4648-9DBA-7DDDF6B8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" y="2980767"/>
                <a:ext cx="8979158" cy="2960875"/>
              </a:xfrm>
              <a:prstGeom prst="rect">
                <a:avLst/>
              </a:prstGeom>
              <a:blipFill>
                <a:blip r:embed="rId117"/>
                <a:stretch>
                  <a:fillRect l="-1697" t="-26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55049F89-B947-40C0-9DA3-E59DDE1B7D67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11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5991860" y="5882640"/>
            <a:ext cx="391160" cy="398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268BE4-FA49-4A77-BC5C-E25276976E4F}"/>
              </a:ext>
            </a:extLst>
          </p:cNvPr>
          <p:cNvSpPr txBox="1"/>
          <p:nvPr/>
        </p:nvSpPr>
        <p:spPr>
          <a:xfrm>
            <a:off x="8788752" y="683884"/>
            <a:ext cx="1735233" cy="11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Y?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62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blipFill rotWithShape="0">
                <a:blip r:embed="rId33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blipFill rotWithShape="0">
                <a:blip r:embed="rId3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blipFill rotWithShape="0">
                <a:blip r:embed="rId35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blipFill rotWithShape="0">
                <a:blip r:embed="rId36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blipFill rotWithShape="0">
                <a:blip r:embed="rId37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blipFill rotWithShape="0">
                <a:blip r:embed="rId38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blipFill rotWithShape="0">
                <a:blip r:embed="rId39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blipFill rotWithShape="0">
                <a:blip r:embed="rId40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blipFill rotWithShape="0">
                <a:blip r:embed="rId41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blipFill rotWithShape="0">
                <a:blip r:embed="rId42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blipFill rotWithShape="0">
                <a:blip r:embed="rId43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blipFill rotWithShape="0">
                <a:blip r:embed="rId4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blipFill rotWithShape="0">
                <a:blip r:embed="rId45"/>
                <a:stretch>
                  <a:fillRect l="-29412" r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blipFill rotWithShape="0">
                <a:blip r:embed="rId46"/>
                <a:stretch>
                  <a:fillRect l="-27451" r="-2745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blipFill rotWithShape="0">
                <a:blip r:embed="rId47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blipFill rotWithShape="0">
                <a:blip r:embed="rId48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blipFill rotWithShape="0">
                <a:blip r:embed="rId4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blipFill rotWithShape="0">
                <a:blip r:embed="rId50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blipFill rotWithShape="0">
                <a:blip r:embed="rId51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blipFill rotWithShape="0">
                <a:blip r:embed="rId5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𝐵𝐺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blipFill rotWithShape="0">
                <a:blip r:embed="rId5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blipFill rotWithShape="0">
                <a:blip r:embed="rId54"/>
                <a:stretch>
                  <a:fillRect l="-26923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blipFill rotWithShape="0">
                <a:blip r:embed="rId55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blipFill rotWithShape="0">
                <a:blip r:embed="rId56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blipFill rotWithShape="0">
                <a:blip r:embed="rId57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blipFill rotWithShape="0">
                <a:blip r:embed="rId58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blipFill rotWithShape="0">
                <a:blip r:embed="rId59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blipFill rotWithShape="0">
                <a:blip r:embed="rId60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blipFill rotWithShape="0">
                <a:blip r:embed="rId61"/>
                <a:stretch>
                  <a:fillRect l="-27451" r="-2156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blipFill rotWithShape="0">
                <a:blip r:embed="rId62"/>
                <a:stretch>
                  <a:fillRect l="-25000" r="-211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𝐵𝐺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blipFill rotWithShape="0">
                <a:blip r:embed="rId63"/>
                <a:stretch>
                  <a:fillRect l="-25490" r="-2352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1593401"/>
                <a:ext cx="833433" cy="523220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p:sp>
        <p:nvSpPr>
          <p:cNvPr id="133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5379452" y="252112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115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2826512" y="1454400"/>
            <a:ext cx="14296" cy="236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8753941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113427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9461319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9813605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10157207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10516693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10857385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724448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086740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424626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1782628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2127714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2490006" y="1454400"/>
            <a:ext cx="14296" cy="23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223054" y="5932180"/>
            <a:ext cx="23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US" sz="28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=0.07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991860" y="5882640"/>
            <a:ext cx="391160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0.07</a:t>
            </a:r>
            <a:endParaRPr lang="en-US" sz="105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5619856" y="2616162"/>
            <a:ext cx="276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counting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73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CDF13B-3CAE-4B07-B7E7-41B0B754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60" y="2130068"/>
                <a:ext cx="301752" cy="301752"/>
              </a:xfrm>
              <a:prstGeom prst="rect">
                <a:avLst/>
              </a:prstGeom>
              <a:blipFill rotWithShape="0">
                <a:blip r:embed="rId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AF60E5-DE19-4DDD-B070-7A038D9CD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72" y="2130068"/>
                <a:ext cx="301752" cy="301752"/>
              </a:xfrm>
              <a:prstGeom prst="rect">
                <a:avLst/>
              </a:prstGeom>
              <a:blipFill rotWithShape="0">
                <a:blip r:embed="rId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7F666F-4828-4ECB-9C5D-5EE35417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765CA-ECCB-48C6-B8BF-C0803792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50" y="2130068"/>
                <a:ext cx="301752" cy="301752"/>
              </a:xfrm>
              <a:prstGeom prst="rect">
                <a:avLst/>
              </a:prstGeom>
              <a:blipFill rotWithShape="0">
                <a:blip r:embed="rId5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183E07-12F5-4E83-B609-91D745DDC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1" y="2130068"/>
                <a:ext cx="301752" cy="301752"/>
              </a:xfrm>
              <a:prstGeom prst="rect">
                <a:avLst/>
              </a:prstGeom>
              <a:blipFill rotWithShape="0">
                <a:blip r:embed="rId6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781B0A-F2FB-4E69-B309-4A0B233E4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68" y="2130068"/>
                <a:ext cx="301752" cy="301752"/>
              </a:xfrm>
              <a:prstGeom prst="rect">
                <a:avLst/>
              </a:prstGeom>
              <a:blipFill rotWithShape="0">
                <a:blip r:embed="rId7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A12967-3F1E-46B3-B491-90B81FA34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82" y="2130068"/>
                <a:ext cx="301752" cy="301752"/>
              </a:xfrm>
              <a:prstGeom prst="rect">
                <a:avLst/>
              </a:prstGeom>
              <a:blipFill rotWithShape="0">
                <a:blip r:embed="rId8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63C34E-FE9F-4DCB-82DE-B2FFBE6A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94" y="2130068"/>
                <a:ext cx="301752" cy="301752"/>
              </a:xfrm>
              <a:prstGeom prst="rect">
                <a:avLst/>
              </a:prstGeom>
              <a:blipFill rotWithShape="0">
                <a:blip r:embed="rId9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90B87-5946-43B1-8714-960CD84E0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76" y="2130068"/>
                <a:ext cx="301752" cy="301752"/>
              </a:xfrm>
              <a:prstGeom prst="rect">
                <a:avLst/>
              </a:prstGeom>
              <a:blipFill rotWithShape="0">
                <a:blip r:embed="rId10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3824B-6444-4474-A396-21A928BE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72" y="2130068"/>
                <a:ext cx="301752" cy="301752"/>
              </a:xfrm>
              <a:prstGeom prst="rect">
                <a:avLst/>
              </a:prstGeom>
              <a:blipFill rotWithShape="0">
                <a:blip r:embed="rId11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F1DE9A-178F-404F-8F27-5AB5635CF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3" y="2130068"/>
                <a:ext cx="301752" cy="301752"/>
              </a:xfrm>
              <a:prstGeom prst="rect">
                <a:avLst/>
              </a:prstGeom>
              <a:blipFill rotWithShape="0">
                <a:blip r:embed="rId12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AEB190-5D62-40BB-A8D6-4AD7800C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14" y="2130068"/>
                <a:ext cx="301752" cy="301752"/>
              </a:xfrm>
              <a:prstGeom prst="rect">
                <a:avLst/>
              </a:prstGeom>
              <a:blipFill rotWithShape="0">
                <a:blip r:embed="rId13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D91614-F863-4C53-9E54-73C7E3E68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26" y="2130068"/>
                <a:ext cx="301752" cy="301752"/>
              </a:xfrm>
              <a:prstGeom prst="rect">
                <a:avLst/>
              </a:prstGeom>
              <a:blipFill rotWithShape="0">
                <a:blip r:embed="rId14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FDF8A-F103-4603-9DEB-993F93707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08" y="2130068"/>
                <a:ext cx="301752" cy="301752"/>
              </a:xfrm>
              <a:prstGeom prst="rect">
                <a:avLst/>
              </a:prstGeom>
              <a:blipFill rotWithShape="0">
                <a:blip r:embed="rId15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956672-D325-4E58-8119-4EA51642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04" y="2130068"/>
                <a:ext cx="301752" cy="301752"/>
              </a:xfrm>
              <a:prstGeom prst="rect">
                <a:avLst/>
              </a:prstGeom>
              <a:blipFill rotWithShape="0">
                <a:blip r:embed="rId16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521-9444-49C7-A293-A06B7F93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85" y="2130068"/>
                <a:ext cx="301752" cy="301752"/>
              </a:xfrm>
              <a:prstGeom prst="rect">
                <a:avLst/>
              </a:prstGeom>
              <a:blipFill rotWithShape="0">
                <a:blip r:embed="rId17"/>
                <a:stretch>
                  <a:fillRect l="-17308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C3A6FD-33F9-4D3C-BD70-34EDAECDC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493" y="2130068"/>
                <a:ext cx="301752" cy="301752"/>
              </a:xfrm>
              <a:prstGeom prst="rect">
                <a:avLst/>
              </a:prstGeom>
              <a:blipFill rotWithShape="0">
                <a:blip r:embed="rId1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06CDB6-554D-46E6-9CEF-145B7C67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7" y="2130068"/>
                <a:ext cx="301752" cy="301752"/>
              </a:xfrm>
              <a:prstGeom prst="rect">
                <a:avLst/>
              </a:prstGeom>
              <a:blipFill rotWithShape="0">
                <a:blip r:embed="rId4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0CC3FA-D16D-439F-9667-0EA4E17D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19" y="2130068"/>
                <a:ext cx="301752" cy="301752"/>
              </a:xfrm>
              <a:prstGeom prst="rect">
                <a:avLst/>
              </a:prstGeom>
              <a:blipFill rotWithShape="0">
                <a:blip r:embed="rId19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F4A565-CDB7-4DCD-B0C3-0B862A692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801" y="2130068"/>
                <a:ext cx="301752" cy="301752"/>
              </a:xfrm>
              <a:prstGeom prst="rect">
                <a:avLst/>
              </a:prstGeom>
              <a:blipFill rotWithShape="0">
                <a:blip r:embed="rId20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8ADB79-8A30-4756-A6F4-C97070BA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97" y="2130068"/>
                <a:ext cx="301752" cy="301752"/>
              </a:xfrm>
              <a:prstGeom prst="rect">
                <a:avLst/>
              </a:prstGeom>
              <a:blipFill rotWithShape="0">
                <a:blip r:embed="rId21"/>
                <a:stretch>
                  <a:fillRect l="-13725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26EF78-7409-45F7-B4B7-386D76DE0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1" y="2130068"/>
                <a:ext cx="301752" cy="301752"/>
              </a:xfrm>
              <a:prstGeom prst="rect">
                <a:avLst/>
              </a:prstGeom>
              <a:blipFill rotWithShape="0">
                <a:blip r:embed="rId22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A108A6-62D0-4ABB-BA07-9C4ED2DD5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33" y="2130068"/>
                <a:ext cx="301752" cy="301752"/>
              </a:xfrm>
              <a:prstGeom prst="rect">
                <a:avLst/>
              </a:prstGeom>
              <a:blipFill rotWithShape="0">
                <a:blip r:embed="rId23"/>
                <a:stretch>
                  <a:fillRect l="-15686" r="-1568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552B51-AFC4-4DCE-A135-5CB4E0F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29" y="2130068"/>
                <a:ext cx="301752" cy="301752"/>
              </a:xfrm>
              <a:prstGeom prst="rect">
                <a:avLst/>
              </a:prstGeom>
              <a:blipFill rotWithShape="0">
                <a:blip r:embed="rId24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D0F935-146C-4462-890E-A728D2DF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10" y="2130068"/>
                <a:ext cx="301752" cy="301752"/>
              </a:xfrm>
              <a:prstGeom prst="rect">
                <a:avLst/>
              </a:prstGeom>
              <a:blipFill rotWithShape="0">
                <a:blip r:embed="rId25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7F81B6-2A1C-45FE-923F-BC58A54A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" y="2130068"/>
                <a:ext cx="301752" cy="301752"/>
              </a:xfrm>
              <a:prstGeom prst="rect">
                <a:avLst/>
              </a:prstGeom>
              <a:blipFill rotWithShape="0">
                <a:blip r:embed="rId26"/>
                <a:stretch>
                  <a:fillRect l="-15686" r="-1176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FD209C-0C0E-4E1A-8972-78F29827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7" y="2130068"/>
                <a:ext cx="301752" cy="301752"/>
              </a:xfrm>
              <a:prstGeom prst="rect">
                <a:avLst/>
              </a:prstGeom>
              <a:blipFill rotWithShape="0">
                <a:blip r:embed="rId27"/>
                <a:stretch>
                  <a:fillRect l="-15385" r="-1346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753594-1507-49A2-B3AD-95D09D67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09" y="2130068"/>
                <a:ext cx="301752" cy="301752"/>
              </a:xfrm>
              <a:prstGeom prst="rect">
                <a:avLst/>
              </a:prstGeom>
              <a:blipFill rotWithShape="0">
                <a:blip r:embed="rId28"/>
                <a:stretch>
                  <a:fillRect l="-15385" r="-961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DB9C37-F81B-4E3E-8F2A-F295D53C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1" y="2130068"/>
                <a:ext cx="301752" cy="301752"/>
              </a:xfrm>
              <a:prstGeom prst="rect">
                <a:avLst/>
              </a:prstGeom>
              <a:blipFill rotWithShape="0">
                <a:blip r:embed="rId29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96458F-00E8-4C38-8CC4-3637D706D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87" y="2130068"/>
                <a:ext cx="301752" cy="301752"/>
              </a:xfrm>
              <a:prstGeom prst="rect">
                <a:avLst/>
              </a:prstGeom>
              <a:blipFill rotWithShape="0">
                <a:blip r:embed="rId30"/>
                <a:stretch>
                  <a:fillRect l="-13462" r="-1153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63C8E-D7F8-49D9-98D9-CDAB560B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68" y="2130068"/>
                <a:ext cx="301752" cy="301752"/>
              </a:xfrm>
              <a:prstGeom prst="rect">
                <a:avLst/>
              </a:prstGeom>
              <a:blipFill rotWithShape="0">
                <a:blip r:embed="rId31"/>
                <a:stretch>
                  <a:fillRect l="-17647" r="-1372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749" y="2019334"/>
                <a:ext cx="83119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34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8606552" y="683884"/>
            <a:ext cx="20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we don’t have Y…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9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83" y="204726"/>
            <a:ext cx="10515600" cy="1325563"/>
          </a:xfrm>
        </p:spPr>
        <p:txBody>
          <a:bodyPr/>
          <a:lstStyle/>
          <a:p>
            <a:r>
              <a:rPr lang="en-US" dirty="0"/>
              <a:t>What’s in Our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80" y="1451681"/>
            <a:ext cx="7507147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TTACAGAGATAACGAGCTACTTTATTAAGACATTACGTTACAGAGACGATCTTTATTTACATAAGACGACATACATTACGTTACATACATCTG</a:t>
            </a:r>
            <a:r>
              <a:rPr lang="en-US" sz="2700" b="1" spc="600" dirty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TGTACGTTACTTTATTAATACGCGTATAAG</a:t>
            </a:r>
            <a:r>
              <a:rPr lang="en-US" sz="2700" b="1" spc="6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ACATCTTTATTATGACATACATTACGATCTTTATTTACATAAGACGACATACATTACGTTACATACATCTGTGT</a:t>
            </a:r>
            <a:r>
              <a:rPr lang="en-US" sz="2700" b="1" spc="6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</a:t>
            </a:r>
            <a:endParaRPr lang="en-US" sz="27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24866" y="4586251"/>
            <a:ext cx="151996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b="1" dirty="0">
                <a:solidFill>
                  <a:schemeClr val="accent4">
                    <a:lumMod val="75000"/>
                  </a:schemeClr>
                </a:solidFill>
              </a:rPr>
              <a:t>1.3%</a:t>
            </a:r>
          </a:p>
          <a:p>
            <a:pPr algn="r"/>
            <a:r>
              <a:rPr lang="en-US" sz="3400" b="1" dirty="0">
                <a:solidFill>
                  <a:srgbClr val="C00000"/>
                </a:solidFill>
              </a:rPr>
              <a:t>37%</a:t>
            </a:r>
          </a:p>
          <a:p>
            <a:pPr algn="r"/>
            <a:r>
              <a:rPr lang="en-US" sz="3400" b="1" dirty="0">
                <a:solidFill>
                  <a:srgbClr val="0070C0"/>
                </a:solidFill>
              </a:rPr>
              <a:t>10-20%</a:t>
            </a:r>
          </a:p>
        </p:txBody>
      </p:sp>
      <p:sp>
        <p:nvSpPr>
          <p:cNvPr id="9" name="Rectangle 8"/>
          <p:cNvSpPr/>
          <p:nvPr/>
        </p:nvSpPr>
        <p:spPr>
          <a:xfrm>
            <a:off x="97420" y="6229835"/>
            <a:ext cx="4558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Pennacchio</a:t>
            </a:r>
            <a:r>
              <a:rPr lang="en-US" sz="2400" dirty="0"/>
              <a:t> et al., 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714" y="505038"/>
            <a:ext cx="371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Total length: 3 </a:t>
            </a:r>
            <a:r>
              <a:rPr lang="en-US" sz="3600" dirty="0" err="1"/>
              <a:t>Gbp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67983" y="4563101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400" dirty="0">
                <a:solidFill>
                  <a:prstClr val="black"/>
                </a:solidFill>
              </a:rPr>
              <a:t>Protein coding (exons)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Non-coding (introns)</a:t>
            </a:r>
          </a:p>
          <a:p>
            <a:pPr lvl="0"/>
            <a:r>
              <a:rPr lang="en-US" sz="3400" dirty="0">
                <a:solidFill>
                  <a:prstClr val="black"/>
                </a:solidFill>
              </a:rPr>
              <a:t>Enhancers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87253" y="58000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Regulation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6849" y="48287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609836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Estimation</a:t>
            </a:r>
            <a:endParaRPr lang="en-IL" dirty="0"/>
          </a:p>
        </p:txBody>
      </p:sp>
      <p:grpSp>
        <p:nvGrpSpPr>
          <p:cNvPr id="70" name="Group 69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3811" y="3400362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40" y="4454135"/>
                <a:ext cx="2309595" cy="523220"/>
              </a:xfrm>
              <a:prstGeom prst="rect">
                <a:avLst/>
              </a:prstGeom>
              <a:blipFill rotWithShape="0">
                <a:blip r:embed="rId84"/>
                <a:stretch>
                  <a:fillRect l="-132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7714724" y="954502"/>
            <a:ext cx="362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Posterior probability!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196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8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8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24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1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4967908" y="2716981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707630" y="3016885"/>
            <a:ext cx="322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“counting” becomes  expected value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2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078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4967908" y="2716981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707630" y="3016885"/>
            <a:ext cx="322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“counting” becomes  expected value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25A6F9D2-94C4-45CA-A4E7-736E3C7A1E6E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2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2071" y="3644857"/>
            <a:ext cx="6735098" cy="2012980"/>
            <a:chOff x="102071" y="3644857"/>
            <a:chExt cx="6735098" cy="20129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B7C64F-7300-402E-95F0-E2C343E18AF4}"/>
                </a:ext>
              </a:extLst>
            </p:cNvPr>
            <p:cNvCxnSpPr>
              <a:cxnSpLocks/>
            </p:cNvCxnSpPr>
            <p:nvPr/>
          </p:nvCxnSpPr>
          <p:spPr>
            <a:xfrm>
              <a:off x="556465" y="5348572"/>
              <a:ext cx="581055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DEF067-4915-4FB0-A8C8-B37AFBF0C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83" y="3875690"/>
              <a:ext cx="0" cy="14639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44" y="5088725"/>
                  <a:ext cx="38292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" y="3644857"/>
                  <a:ext cx="45185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H="1">
              <a:off x="457200" y="4152900"/>
              <a:ext cx="118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096000" y="5339608"/>
              <a:ext cx="0" cy="133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5" y="51656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34" y="3975823"/>
                  <a:ext cx="324127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9"/>
            <p:cNvSpPr/>
            <p:nvPr/>
          </p:nvSpPr>
          <p:spPr>
            <a:xfrm>
              <a:off x="584200" y="4196080"/>
              <a:ext cx="5511800" cy="115824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6134F2E-BDE9-499D-93FB-42F6FE2C3705}"/>
                    </a:ext>
                  </a:extLst>
                </p:cNvPr>
                <p:cNvSpPr/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6134F2E-BDE9-499D-93FB-42F6FE2C3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65" y="5318070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127EA77-8A7D-4753-8D8E-0F035A0FF377}"/>
                    </a:ext>
                  </a:extLst>
                </p:cNvPr>
                <p:cNvSpPr/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IL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127EA77-8A7D-4753-8D8E-0F035A0FF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4" y="5350060"/>
                  <a:ext cx="3245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 62"/>
            <p:cNvSpPr/>
            <p:nvPr/>
          </p:nvSpPr>
          <p:spPr>
            <a:xfrm flipV="1">
              <a:off x="591116" y="4161411"/>
              <a:ext cx="5511800" cy="1159200"/>
            </a:xfrm>
            <a:custGeom>
              <a:avLst/>
              <a:gdLst>
                <a:gd name="connsiteX0" fmla="*/ 0 w 5511800"/>
                <a:gd name="connsiteY0" fmla="*/ 1158240 h 1158240"/>
                <a:gd name="connsiteX1" fmla="*/ 25400 w 5511800"/>
                <a:gd name="connsiteY1" fmla="*/ 1153160 h 1158240"/>
                <a:gd name="connsiteX2" fmla="*/ 55880 w 5511800"/>
                <a:gd name="connsiteY2" fmla="*/ 1132840 h 1158240"/>
                <a:gd name="connsiteX3" fmla="*/ 96520 w 5511800"/>
                <a:gd name="connsiteY3" fmla="*/ 1122680 h 1158240"/>
                <a:gd name="connsiteX4" fmla="*/ 116840 w 5511800"/>
                <a:gd name="connsiteY4" fmla="*/ 1107440 h 1158240"/>
                <a:gd name="connsiteX5" fmla="*/ 147320 w 5511800"/>
                <a:gd name="connsiteY5" fmla="*/ 1082040 h 1158240"/>
                <a:gd name="connsiteX6" fmla="*/ 167640 w 5511800"/>
                <a:gd name="connsiteY6" fmla="*/ 1076960 h 1158240"/>
                <a:gd name="connsiteX7" fmla="*/ 182880 w 5511800"/>
                <a:gd name="connsiteY7" fmla="*/ 1071880 h 1158240"/>
                <a:gd name="connsiteX8" fmla="*/ 213360 w 5511800"/>
                <a:gd name="connsiteY8" fmla="*/ 1051560 h 1158240"/>
                <a:gd name="connsiteX9" fmla="*/ 264160 w 5511800"/>
                <a:gd name="connsiteY9" fmla="*/ 1056640 h 1158240"/>
                <a:gd name="connsiteX10" fmla="*/ 284480 w 5511800"/>
                <a:gd name="connsiteY10" fmla="*/ 1066800 h 1158240"/>
                <a:gd name="connsiteX11" fmla="*/ 320040 w 5511800"/>
                <a:gd name="connsiteY11" fmla="*/ 1071880 h 1158240"/>
                <a:gd name="connsiteX12" fmla="*/ 391160 w 5511800"/>
                <a:gd name="connsiteY12" fmla="*/ 1082040 h 1158240"/>
                <a:gd name="connsiteX13" fmla="*/ 436880 w 5511800"/>
                <a:gd name="connsiteY13" fmla="*/ 1087120 h 1158240"/>
                <a:gd name="connsiteX14" fmla="*/ 518160 w 5511800"/>
                <a:gd name="connsiteY14" fmla="*/ 1082040 h 1158240"/>
                <a:gd name="connsiteX15" fmla="*/ 553720 w 5511800"/>
                <a:gd name="connsiteY15" fmla="*/ 1066800 h 1158240"/>
                <a:gd name="connsiteX16" fmla="*/ 568960 w 5511800"/>
                <a:gd name="connsiteY16" fmla="*/ 1051560 h 1158240"/>
                <a:gd name="connsiteX17" fmla="*/ 599440 w 5511800"/>
                <a:gd name="connsiteY17" fmla="*/ 1036320 h 1158240"/>
                <a:gd name="connsiteX18" fmla="*/ 635000 w 5511800"/>
                <a:gd name="connsiteY18" fmla="*/ 1010920 h 1158240"/>
                <a:gd name="connsiteX19" fmla="*/ 665480 w 5511800"/>
                <a:gd name="connsiteY19" fmla="*/ 990600 h 1158240"/>
                <a:gd name="connsiteX20" fmla="*/ 675640 w 5511800"/>
                <a:gd name="connsiteY20" fmla="*/ 975360 h 1158240"/>
                <a:gd name="connsiteX21" fmla="*/ 690880 w 5511800"/>
                <a:gd name="connsiteY21" fmla="*/ 970280 h 1158240"/>
                <a:gd name="connsiteX22" fmla="*/ 721360 w 5511800"/>
                <a:gd name="connsiteY22" fmla="*/ 965200 h 1158240"/>
                <a:gd name="connsiteX23" fmla="*/ 736600 w 5511800"/>
                <a:gd name="connsiteY23" fmla="*/ 960120 h 1158240"/>
                <a:gd name="connsiteX24" fmla="*/ 807720 w 5511800"/>
                <a:gd name="connsiteY24" fmla="*/ 955040 h 1158240"/>
                <a:gd name="connsiteX25" fmla="*/ 828040 w 5511800"/>
                <a:gd name="connsiteY25" fmla="*/ 944880 h 1158240"/>
                <a:gd name="connsiteX26" fmla="*/ 858520 w 5511800"/>
                <a:gd name="connsiteY26" fmla="*/ 934720 h 1158240"/>
                <a:gd name="connsiteX27" fmla="*/ 889000 w 5511800"/>
                <a:gd name="connsiteY27" fmla="*/ 919480 h 1158240"/>
                <a:gd name="connsiteX28" fmla="*/ 929640 w 5511800"/>
                <a:gd name="connsiteY28" fmla="*/ 894080 h 1158240"/>
                <a:gd name="connsiteX29" fmla="*/ 960120 w 5511800"/>
                <a:gd name="connsiteY29" fmla="*/ 873760 h 1158240"/>
                <a:gd name="connsiteX30" fmla="*/ 980440 w 5511800"/>
                <a:gd name="connsiteY30" fmla="*/ 868680 h 1158240"/>
                <a:gd name="connsiteX31" fmla="*/ 1000760 w 5511800"/>
                <a:gd name="connsiteY31" fmla="*/ 858520 h 1158240"/>
                <a:gd name="connsiteX32" fmla="*/ 1016000 w 5511800"/>
                <a:gd name="connsiteY32" fmla="*/ 853440 h 1158240"/>
                <a:gd name="connsiteX33" fmla="*/ 1061720 w 5511800"/>
                <a:gd name="connsiteY33" fmla="*/ 812800 h 1158240"/>
                <a:gd name="connsiteX34" fmla="*/ 1092200 w 5511800"/>
                <a:gd name="connsiteY34" fmla="*/ 802640 h 1158240"/>
                <a:gd name="connsiteX35" fmla="*/ 1122680 w 5511800"/>
                <a:gd name="connsiteY35" fmla="*/ 787400 h 1158240"/>
                <a:gd name="connsiteX36" fmla="*/ 1229360 w 5511800"/>
                <a:gd name="connsiteY36" fmla="*/ 782320 h 1158240"/>
                <a:gd name="connsiteX37" fmla="*/ 1295400 w 5511800"/>
                <a:gd name="connsiteY37" fmla="*/ 767080 h 1158240"/>
                <a:gd name="connsiteX38" fmla="*/ 1361440 w 5511800"/>
                <a:gd name="connsiteY38" fmla="*/ 741680 h 1158240"/>
                <a:gd name="connsiteX39" fmla="*/ 1397000 w 5511800"/>
                <a:gd name="connsiteY39" fmla="*/ 721360 h 1158240"/>
                <a:gd name="connsiteX40" fmla="*/ 1427480 w 5511800"/>
                <a:gd name="connsiteY40" fmla="*/ 701040 h 1158240"/>
                <a:gd name="connsiteX41" fmla="*/ 1463040 w 5511800"/>
                <a:gd name="connsiteY41" fmla="*/ 665480 h 1158240"/>
                <a:gd name="connsiteX42" fmla="*/ 1493520 w 5511800"/>
                <a:gd name="connsiteY42" fmla="*/ 619760 h 1158240"/>
                <a:gd name="connsiteX43" fmla="*/ 1508760 w 5511800"/>
                <a:gd name="connsiteY43" fmla="*/ 609600 h 1158240"/>
                <a:gd name="connsiteX44" fmla="*/ 1513840 w 5511800"/>
                <a:gd name="connsiteY44" fmla="*/ 594360 h 1158240"/>
                <a:gd name="connsiteX45" fmla="*/ 1549400 w 5511800"/>
                <a:gd name="connsiteY45" fmla="*/ 563880 h 1158240"/>
                <a:gd name="connsiteX46" fmla="*/ 1559560 w 5511800"/>
                <a:gd name="connsiteY46" fmla="*/ 548640 h 1158240"/>
                <a:gd name="connsiteX47" fmla="*/ 1590040 w 5511800"/>
                <a:gd name="connsiteY47" fmla="*/ 523240 h 1158240"/>
                <a:gd name="connsiteX48" fmla="*/ 1605280 w 5511800"/>
                <a:gd name="connsiteY48" fmla="*/ 472440 h 1158240"/>
                <a:gd name="connsiteX49" fmla="*/ 1610360 w 5511800"/>
                <a:gd name="connsiteY49" fmla="*/ 309880 h 1158240"/>
                <a:gd name="connsiteX50" fmla="*/ 1625600 w 5511800"/>
                <a:gd name="connsiteY50" fmla="*/ 304800 h 1158240"/>
                <a:gd name="connsiteX51" fmla="*/ 1656080 w 5511800"/>
                <a:gd name="connsiteY51" fmla="*/ 284480 h 1158240"/>
                <a:gd name="connsiteX52" fmla="*/ 1671320 w 5511800"/>
                <a:gd name="connsiteY52" fmla="*/ 274320 h 1158240"/>
                <a:gd name="connsiteX53" fmla="*/ 1686560 w 5511800"/>
                <a:gd name="connsiteY53" fmla="*/ 264160 h 1158240"/>
                <a:gd name="connsiteX54" fmla="*/ 1701800 w 5511800"/>
                <a:gd name="connsiteY54" fmla="*/ 259080 h 1158240"/>
                <a:gd name="connsiteX55" fmla="*/ 1732280 w 5511800"/>
                <a:gd name="connsiteY55" fmla="*/ 243840 h 1158240"/>
                <a:gd name="connsiteX56" fmla="*/ 1742440 w 5511800"/>
                <a:gd name="connsiteY56" fmla="*/ 228600 h 1158240"/>
                <a:gd name="connsiteX57" fmla="*/ 1757680 w 5511800"/>
                <a:gd name="connsiteY57" fmla="*/ 223520 h 1158240"/>
                <a:gd name="connsiteX58" fmla="*/ 1793240 w 5511800"/>
                <a:gd name="connsiteY58" fmla="*/ 218440 h 1158240"/>
                <a:gd name="connsiteX59" fmla="*/ 1823720 w 5511800"/>
                <a:gd name="connsiteY59" fmla="*/ 203200 h 1158240"/>
                <a:gd name="connsiteX60" fmla="*/ 1844040 w 5511800"/>
                <a:gd name="connsiteY60" fmla="*/ 193040 h 1158240"/>
                <a:gd name="connsiteX61" fmla="*/ 1859280 w 5511800"/>
                <a:gd name="connsiteY61" fmla="*/ 182880 h 1158240"/>
                <a:gd name="connsiteX62" fmla="*/ 1879600 w 5511800"/>
                <a:gd name="connsiteY62" fmla="*/ 177800 h 1158240"/>
                <a:gd name="connsiteX63" fmla="*/ 1894840 w 5511800"/>
                <a:gd name="connsiteY63" fmla="*/ 162560 h 1158240"/>
                <a:gd name="connsiteX64" fmla="*/ 1915160 w 5511800"/>
                <a:gd name="connsiteY64" fmla="*/ 127000 h 1158240"/>
                <a:gd name="connsiteX65" fmla="*/ 1935480 w 5511800"/>
                <a:gd name="connsiteY65" fmla="*/ 96520 h 1158240"/>
                <a:gd name="connsiteX66" fmla="*/ 1940560 w 5511800"/>
                <a:gd name="connsiteY66" fmla="*/ 76200 h 1158240"/>
                <a:gd name="connsiteX67" fmla="*/ 1955800 w 5511800"/>
                <a:gd name="connsiteY67" fmla="*/ 66040 h 1158240"/>
                <a:gd name="connsiteX68" fmla="*/ 1986280 w 5511800"/>
                <a:gd name="connsiteY68" fmla="*/ 45720 h 1158240"/>
                <a:gd name="connsiteX69" fmla="*/ 2001520 w 5511800"/>
                <a:gd name="connsiteY69" fmla="*/ 30480 h 1158240"/>
                <a:gd name="connsiteX70" fmla="*/ 2042160 w 5511800"/>
                <a:gd name="connsiteY70" fmla="*/ 20320 h 1158240"/>
                <a:gd name="connsiteX71" fmla="*/ 2057400 w 5511800"/>
                <a:gd name="connsiteY71" fmla="*/ 15240 h 1158240"/>
                <a:gd name="connsiteX72" fmla="*/ 2301240 w 5511800"/>
                <a:gd name="connsiteY72" fmla="*/ 20320 h 1158240"/>
                <a:gd name="connsiteX73" fmla="*/ 2316480 w 5511800"/>
                <a:gd name="connsiteY73" fmla="*/ 30480 h 1158240"/>
                <a:gd name="connsiteX74" fmla="*/ 2448560 w 5511800"/>
                <a:gd name="connsiteY74" fmla="*/ 40640 h 1158240"/>
                <a:gd name="connsiteX75" fmla="*/ 2504440 w 5511800"/>
                <a:gd name="connsiteY75" fmla="*/ 30480 h 1158240"/>
                <a:gd name="connsiteX76" fmla="*/ 2545080 w 5511800"/>
                <a:gd name="connsiteY76" fmla="*/ 25400 h 1158240"/>
                <a:gd name="connsiteX77" fmla="*/ 2565400 w 5511800"/>
                <a:gd name="connsiteY77" fmla="*/ 20320 h 1158240"/>
                <a:gd name="connsiteX78" fmla="*/ 2616200 w 5511800"/>
                <a:gd name="connsiteY78" fmla="*/ 10160 h 1158240"/>
                <a:gd name="connsiteX79" fmla="*/ 2651760 w 5511800"/>
                <a:gd name="connsiteY79" fmla="*/ 0 h 1158240"/>
                <a:gd name="connsiteX80" fmla="*/ 2819400 w 5511800"/>
                <a:gd name="connsiteY80" fmla="*/ 5080 h 1158240"/>
                <a:gd name="connsiteX81" fmla="*/ 2865120 w 5511800"/>
                <a:gd name="connsiteY81" fmla="*/ 20320 h 1158240"/>
                <a:gd name="connsiteX82" fmla="*/ 2961640 w 5511800"/>
                <a:gd name="connsiteY82" fmla="*/ 25400 h 1158240"/>
                <a:gd name="connsiteX83" fmla="*/ 2976880 w 5511800"/>
                <a:gd name="connsiteY83" fmla="*/ 35560 h 1158240"/>
                <a:gd name="connsiteX84" fmla="*/ 3012440 w 5511800"/>
                <a:gd name="connsiteY84" fmla="*/ 45720 h 1158240"/>
                <a:gd name="connsiteX85" fmla="*/ 3119120 w 5511800"/>
                <a:gd name="connsiteY85" fmla="*/ 71120 h 1158240"/>
                <a:gd name="connsiteX86" fmla="*/ 3149600 w 5511800"/>
                <a:gd name="connsiteY86" fmla="*/ 76200 h 1158240"/>
                <a:gd name="connsiteX87" fmla="*/ 3261360 w 5511800"/>
                <a:gd name="connsiteY87" fmla="*/ 91440 h 1158240"/>
                <a:gd name="connsiteX88" fmla="*/ 3276600 w 5511800"/>
                <a:gd name="connsiteY88" fmla="*/ 96520 h 1158240"/>
                <a:gd name="connsiteX89" fmla="*/ 3312160 w 5511800"/>
                <a:gd name="connsiteY89" fmla="*/ 101600 h 1158240"/>
                <a:gd name="connsiteX90" fmla="*/ 3327400 w 5511800"/>
                <a:gd name="connsiteY90" fmla="*/ 116840 h 1158240"/>
                <a:gd name="connsiteX91" fmla="*/ 3342640 w 5511800"/>
                <a:gd name="connsiteY91" fmla="*/ 121920 h 1158240"/>
                <a:gd name="connsiteX92" fmla="*/ 3378200 w 5511800"/>
                <a:gd name="connsiteY92" fmla="*/ 157480 h 1158240"/>
                <a:gd name="connsiteX93" fmla="*/ 3393440 w 5511800"/>
                <a:gd name="connsiteY93" fmla="*/ 167640 h 1158240"/>
                <a:gd name="connsiteX94" fmla="*/ 3439160 w 5511800"/>
                <a:gd name="connsiteY94" fmla="*/ 203200 h 1158240"/>
                <a:gd name="connsiteX95" fmla="*/ 3469640 w 5511800"/>
                <a:gd name="connsiteY95" fmla="*/ 208280 h 1158240"/>
                <a:gd name="connsiteX96" fmla="*/ 3550920 w 5511800"/>
                <a:gd name="connsiteY96" fmla="*/ 213360 h 1158240"/>
                <a:gd name="connsiteX97" fmla="*/ 3566160 w 5511800"/>
                <a:gd name="connsiteY97" fmla="*/ 218440 h 1158240"/>
                <a:gd name="connsiteX98" fmla="*/ 3601720 w 5511800"/>
                <a:gd name="connsiteY98" fmla="*/ 233680 h 1158240"/>
                <a:gd name="connsiteX99" fmla="*/ 3622040 w 5511800"/>
                <a:gd name="connsiteY99" fmla="*/ 238760 h 1158240"/>
                <a:gd name="connsiteX100" fmla="*/ 3637280 w 5511800"/>
                <a:gd name="connsiteY100" fmla="*/ 254000 h 1158240"/>
                <a:gd name="connsiteX101" fmla="*/ 3652520 w 5511800"/>
                <a:gd name="connsiteY101" fmla="*/ 259080 h 1158240"/>
                <a:gd name="connsiteX102" fmla="*/ 3693160 w 5511800"/>
                <a:gd name="connsiteY102" fmla="*/ 304800 h 1158240"/>
                <a:gd name="connsiteX103" fmla="*/ 3698240 w 5511800"/>
                <a:gd name="connsiteY103" fmla="*/ 335280 h 1158240"/>
                <a:gd name="connsiteX104" fmla="*/ 3708400 w 5511800"/>
                <a:gd name="connsiteY104" fmla="*/ 355600 h 1158240"/>
                <a:gd name="connsiteX105" fmla="*/ 3713480 w 5511800"/>
                <a:gd name="connsiteY105" fmla="*/ 375920 h 1158240"/>
                <a:gd name="connsiteX106" fmla="*/ 3723640 w 5511800"/>
                <a:gd name="connsiteY106" fmla="*/ 452120 h 1158240"/>
                <a:gd name="connsiteX107" fmla="*/ 3728720 w 5511800"/>
                <a:gd name="connsiteY107" fmla="*/ 477520 h 1158240"/>
                <a:gd name="connsiteX108" fmla="*/ 3743960 w 5511800"/>
                <a:gd name="connsiteY108" fmla="*/ 487680 h 1158240"/>
                <a:gd name="connsiteX109" fmla="*/ 3749040 w 5511800"/>
                <a:gd name="connsiteY109" fmla="*/ 502920 h 1158240"/>
                <a:gd name="connsiteX110" fmla="*/ 3754120 w 5511800"/>
                <a:gd name="connsiteY110" fmla="*/ 528320 h 1158240"/>
                <a:gd name="connsiteX111" fmla="*/ 3764280 w 5511800"/>
                <a:gd name="connsiteY111" fmla="*/ 543560 h 1158240"/>
                <a:gd name="connsiteX112" fmla="*/ 3784600 w 5511800"/>
                <a:gd name="connsiteY112" fmla="*/ 574040 h 1158240"/>
                <a:gd name="connsiteX113" fmla="*/ 3794760 w 5511800"/>
                <a:gd name="connsiteY113" fmla="*/ 589280 h 1158240"/>
                <a:gd name="connsiteX114" fmla="*/ 3840480 w 5511800"/>
                <a:gd name="connsiteY114" fmla="*/ 604520 h 1158240"/>
                <a:gd name="connsiteX115" fmla="*/ 3952240 w 5511800"/>
                <a:gd name="connsiteY115" fmla="*/ 614680 h 1158240"/>
                <a:gd name="connsiteX116" fmla="*/ 3967480 w 5511800"/>
                <a:gd name="connsiteY116" fmla="*/ 629920 h 1158240"/>
                <a:gd name="connsiteX117" fmla="*/ 3982720 w 5511800"/>
                <a:gd name="connsiteY117" fmla="*/ 695960 h 1158240"/>
                <a:gd name="connsiteX118" fmla="*/ 3987800 w 5511800"/>
                <a:gd name="connsiteY118" fmla="*/ 716280 h 1158240"/>
                <a:gd name="connsiteX119" fmla="*/ 4003040 w 5511800"/>
                <a:gd name="connsiteY119" fmla="*/ 731520 h 1158240"/>
                <a:gd name="connsiteX120" fmla="*/ 4013200 w 5511800"/>
                <a:gd name="connsiteY120" fmla="*/ 751840 h 1158240"/>
                <a:gd name="connsiteX121" fmla="*/ 4023360 w 5511800"/>
                <a:gd name="connsiteY121" fmla="*/ 767080 h 1158240"/>
                <a:gd name="connsiteX122" fmla="*/ 4048760 w 5511800"/>
                <a:gd name="connsiteY122" fmla="*/ 812800 h 1158240"/>
                <a:gd name="connsiteX123" fmla="*/ 4064000 w 5511800"/>
                <a:gd name="connsiteY123" fmla="*/ 848360 h 1158240"/>
                <a:gd name="connsiteX124" fmla="*/ 4089400 w 5511800"/>
                <a:gd name="connsiteY124" fmla="*/ 878840 h 1158240"/>
                <a:gd name="connsiteX125" fmla="*/ 4099560 w 5511800"/>
                <a:gd name="connsiteY125" fmla="*/ 909320 h 1158240"/>
                <a:gd name="connsiteX126" fmla="*/ 4104640 w 5511800"/>
                <a:gd name="connsiteY126" fmla="*/ 970280 h 1158240"/>
                <a:gd name="connsiteX127" fmla="*/ 4119880 w 5511800"/>
                <a:gd name="connsiteY127" fmla="*/ 980440 h 1158240"/>
                <a:gd name="connsiteX128" fmla="*/ 4170680 w 5511800"/>
                <a:gd name="connsiteY128" fmla="*/ 990600 h 1158240"/>
                <a:gd name="connsiteX129" fmla="*/ 4185920 w 5511800"/>
                <a:gd name="connsiteY129" fmla="*/ 1000760 h 1158240"/>
                <a:gd name="connsiteX130" fmla="*/ 4328160 w 5511800"/>
                <a:gd name="connsiteY130" fmla="*/ 980440 h 1158240"/>
                <a:gd name="connsiteX131" fmla="*/ 4384040 w 5511800"/>
                <a:gd name="connsiteY131" fmla="*/ 985520 h 1158240"/>
                <a:gd name="connsiteX132" fmla="*/ 4394200 w 5511800"/>
                <a:gd name="connsiteY132" fmla="*/ 1000760 h 1158240"/>
                <a:gd name="connsiteX133" fmla="*/ 4424680 w 5511800"/>
                <a:gd name="connsiteY133" fmla="*/ 1026160 h 1158240"/>
                <a:gd name="connsiteX134" fmla="*/ 4434840 w 5511800"/>
                <a:gd name="connsiteY134" fmla="*/ 1041400 h 1158240"/>
                <a:gd name="connsiteX135" fmla="*/ 4505960 w 5511800"/>
                <a:gd name="connsiteY135" fmla="*/ 1056640 h 1158240"/>
                <a:gd name="connsiteX136" fmla="*/ 4617720 w 5511800"/>
                <a:gd name="connsiteY136" fmla="*/ 1066800 h 1158240"/>
                <a:gd name="connsiteX137" fmla="*/ 4638040 w 5511800"/>
                <a:gd name="connsiteY137" fmla="*/ 1061720 h 1158240"/>
                <a:gd name="connsiteX138" fmla="*/ 4663440 w 5511800"/>
                <a:gd name="connsiteY138" fmla="*/ 1056640 h 1158240"/>
                <a:gd name="connsiteX139" fmla="*/ 4704080 w 5511800"/>
                <a:gd name="connsiteY139" fmla="*/ 1046480 h 1158240"/>
                <a:gd name="connsiteX140" fmla="*/ 4902200 w 5511800"/>
                <a:gd name="connsiteY140" fmla="*/ 1051560 h 1158240"/>
                <a:gd name="connsiteX141" fmla="*/ 4932680 w 5511800"/>
                <a:gd name="connsiteY141" fmla="*/ 1056640 h 1158240"/>
                <a:gd name="connsiteX142" fmla="*/ 4953000 w 5511800"/>
                <a:gd name="connsiteY142" fmla="*/ 1071880 h 1158240"/>
                <a:gd name="connsiteX143" fmla="*/ 4983480 w 5511800"/>
                <a:gd name="connsiteY143" fmla="*/ 1087120 h 1158240"/>
                <a:gd name="connsiteX144" fmla="*/ 4998720 w 5511800"/>
                <a:gd name="connsiteY144" fmla="*/ 1107440 h 1158240"/>
                <a:gd name="connsiteX145" fmla="*/ 5024120 w 5511800"/>
                <a:gd name="connsiteY145" fmla="*/ 1112520 h 1158240"/>
                <a:gd name="connsiteX146" fmla="*/ 5069840 w 5511800"/>
                <a:gd name="connsiteY146" fmla="*/ 1107440 h 1158240"/>
                <a:gd name="connsiteX147" fmla="*/ 5100320 w 5511800"/>
                <a:gd name="connsiteY147" fmla="*/ 1097280 h 1158240"/>
                <a:gd name="connsiteX148" fmla="*/ 5161280 w 5511800"/>
                <a:gd name="connsiteY148" fmla="*/ 1092200 h 1158240"/>
                <a:gd name="connsiteX149" fmla="*/ 5207000 w 5511800"/>
                <a:gd name="connsiteY149" fmla="*/ 1066800 h 1158240"/>
                <a:gd name="connsiteX150" fmla="*/ 5227320 w 5511800"/>
                <a:gd name="connsiteY150" fmla="*/ 1056640 h 1158240"/>
                <a:gd name="connsiteX151" fmla="*/ 5267960 w 5511800"/>
                <a:gd name="connsiteY151" fmla="*/ 1071880 h 1158240"/>
                <a:gd name="connsiteX152" fmla="*/ 5313680 w 5511800"/>
                <a:gd name="connsiteY152" fmla="*/ 1076960 h 1158240"/>
                <a:gd name="connsiteX153" fmla="*/ 5344160 w 5511800"/>
                <a:gd name="connsiteY153" fmla="*/ 1082040 h 1158240"/>
                <a:gd name="connsiteX154" fmla="*/ 5359400 w 5511800"/>
                <a:gd name="connsiteY154" fmla="*/ 1092200 h 1158240"/>
                <a:gd name="connsiteX155" fmla="*/ 5379720 w 5511800"/>
                <a:gd name="connsiteY155" fmla="*/ 1097280 h 1158240"/>
                <a:gd name="connsiteX156" fmla="*/ 5486400 w 5511800"/>
                <a:gd name="connsiteY156" fmla="*/ 1102360 h 1158240"/>
                <a:gd name="connsiteX157" fmla="*/ 5496560 w 5511800"/>
                <a:gd name="connsiteY157" fmla="*/ 1132840 h 1158240"/>
                <a:gd name="connsiteX158" fmla="*/ 5511800 w 5511800"/>
                <a:gd name="connsiteY158" fmla="*/ 114300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511800" h="1158240">
                  <a:moveTo>
                    <a:pt x="0" y="1158240"/>
                  </a:moveTo>
                  <a:cubicBezTo>
                    <a:pt x="8467" y="1156547"/>
                    <a:pt x="17540" y="1156733"/>
                    <a:pt x="25400" y="1153160"/>
                  </a:cubicBezTo>
                  <a:cubicBezTo>
                    <a:pt x="36516" y="1148107"/>
                    <a:pt x="44034" y="1135802"/>
                    <a:pt x="55880" y="1132840"/>
                  </a:cubicBezTo>
                  <a:lnTo>
                    <a:pt x="96520" y="1122680"/>
                  </a:lnTo>
                  <a:cubicBezTo>
                    <a:pt x="103293" y="1117600"/>
                    <a:pt x="110412" y="1112950"/>
                    <a:pt x="116840" y="1107440"/>
                  </a:cubicBezTo>
                  <a:cubicBezTo>
                    <a:pt x="129046" y="1096978"/>
                    <a:pt x="132350" y="1088456"/>
                    <a:pt x="147320" y="1082040"/>
                  </a:cubicBezTo>
                  <a:cubicBezTo>
                    <a:pt x="153737" y="1079290"/>
                    <a:pt x="160927" y="1078878"/>
                    <a:pt x="167640" y="1076960"/>
                  </a:cubicBezTo>
                  <a:cubicBezTo>
                    <a:pt x="172789" y="1075489"/>
                    <a:pt x="178199" y="1074481"/>
                    <a:pt x="182880" y="1071880"/>
                  </a:cubicBezTo>
                  <a:cubicBezTo>
                    <a:pt x="193554" y="1065950"/>
                    <a:pt x="213360" y="1051560"/>
                    <a:pt x="213360" y="1051560"/>
                  </a:cubicBezTo>
                  <a:cubicBezTo>
                    <a:pt x="230293" y="1053253"/>
                    <a:pt x="247520" y="1053074"/>
                    <a:pt x="264160" y="1056640"/>
                  </a:cubicBezTo>
                  <a:cubicBezTo>
                    <a:pt x="271565" y="1058227"/>
                    <a:pt x="277174" y="1064807"/>
                    <a:pt x="284480" y="1066800"/>
                  </a:cubicBezTo>
                  <a:cubicBezTo>
                    <a:pt x="296032" y="1069950"/>
                    <a:pt x="308187" y="1070187"/>
                    <a:pt x="320040" y="1071880"/>
                  </a:cubicBezTo>
                  <a:cubicBezTo>
                    <a:pt x="353706" y="1083102"/>
                    <a:pt x="327562" y="1075680"/>
                    <a:pt x="391160" y="1082040"/>
                  </a:cubicBezTo>
                  <a:cubicBezTo>
                    <a:pt x="406418" y="1083566"/>
                    <a:pt x="421640" y="1085427"/>
                    <a:pt x="436880" y="1087120"/>
                  </a:cubicBezTo>
                  <a:cubicBezTo>
                    <a:pt x="463973" y="1085427"/>
                    <a:pt x="491163" y="1084882"/>
                    <a:pt x="518160" y="1082040"/>
                  </a:cubicBezTo>
                  <a:cubicBezTo>
                    <a:pt x="525940" y="1081221"/>
                    <a:pt x="549321" y="1069942"/>
                    <a:pt x="553720" y="1066800"/>
                  </a:cubicBezTo>
                  <a:cubicBezTo>
                    <a:pt x="559566" y="1062624"/>
                    <a:pt x="563441" y="1056159"/>
                    <a:pt x="568960" y="1051560"/>
                  </a:cubicBezTo>
                  <a:cubicBezTo>
                    <a:pt x="590798" y="1033362"/>
                    <a:pt x="576529" y="1047776"/>
                    <a:pt x="599440" y="1036320"/>
                  </a:cubicBezTo>
                  <a:cubicBezTo>
                    <a:pt x="607698" y="1032191"/>
                    <a:pt x="629247" y="1014947"/>
                    <a:pt x="635000" y="1010920"/>
                  </a:cubicBezTo>
                  <a:cubicBezTo>
                    <a:pt x="645003" y="1003918"/>
                    <a:pt x="665480" y="990600"/>
                    <a:pt x="665480" y="990600"/>
                  </a:cubicBezTo>
                  <a:cubicBezTo>
                    <a:pt x="668867" y="985520"/>
                    <a:pt x="670872" y="979174"/>
                    <a:pt x="675640" y="975360"/>
                  </a:cubicBezTo>
                  <a:cubicBezTo>
                    <a:pt x="679821" y="972015"/>
                    <a:pt x="685653" y="971442"/>
                    <a:pt x="690880" y="970280"/>
                  </a:cubicBezTo>
                  <a:cubicBezTo>
                    <a:pt x="700935" y="968046"/>
                    <a:pt x="711305" y="967434"/>
                    <a:pt x="721360" y="965200"/>
                  </a:cubicBezTo>
                  <a:cubicBezTo>
                    <a:pt x="726587" y="964038"/>
                    <a:pt x="731282" y="960746"/>
                    <a:pt x="736600" y="960120"/>
                  </a:cubicBezTo>
                  <a:cubicBezTo>
                    <a:pt x="760204" y="957343"/>
                    <a:pt x="784013" y="956733"/>
                    <a:pt x="807720" y="955040"/>
                  </a:cubicBezTo>
                  <a:cubicBezTo>
                    <a:pt x="814493" y="951653"/>
                    <a:pt x="821009" y="947692"/>
                    <a:pt x="828040" y="944880"/>
                  </a:cubicBezTo>
                  <a:cubicBezTo>
                    <a:pt x="837984" y="940903"/>
                    <a:pt x="849609" y="940661"/>
                    <a:pt x="858520" y="934720"/>
                  </a:cubicBezTo>
                  <a:cubicBezTo>
                    <a:pt x="878215" y="921590"/>
                    <a:pt x="867968" y="926491"/>
                    <a:pt x="889000" y="919480"/>
                  </a:cubicBezTo>
                  <a:cubicBezTo>
                    <a:pt x="908547" y="890160"/>
                    <a:pt x="887323" y="915239"/>
                    <a:pt x="929640" y="894080"/>
                  </a:cubicBezTo>
                  <a:cubicBezTo>
                    <a:pt x="940562" y="888619"/>
                    <a:pt x="949198" y="879221"/>
                    <a:pt x="960120" y="873760"/>
                  </a:cubicBezTo>
                  <a:cubicBezTo>
                    <a:pt x="966365" y="870638"/>
                    <a:pt x="973903" y="871131"/>
                    <a:pt x="980440" y="868680"/>
                  </a:cubicBezTo>
                  <a:cubicBezTo>
                    <a:pt x="987531" y="866021"/>
                    <a:pt x="993799" y="861503"/>
                    <a:pt x="1000760" y="858520"/>
                  </a:cubicBezTo>
                  <a:cubicBezTo>
                    <a:pt x="1005682" y="856411"/>
                    <a:pt x="1010920" y="855133"/>
                    <a:pt x="1016000" y="853440"/>
                  </a:cubicBezTo>
                  <a:cubicBezTo>
                    <a:pt x="1025197" y="844243"/>
                    <a:pt x="1045403" y="820052"/>
                    <a:pt x="1061720" y="812800"/>
                  </a:cubicBezTo>
                  <a:cubicBezTo>
                    <a:pt x="1071507" y="808450"/>
                    <a:pt x="1083289" y="808581"/>
                    <a:pt x="1092200" y="802640"/>
                  </a:cubicBezTo>
                  <a:cubicBezTo>
                    <a:pt x="1101618" y="796361"/>
                    <a:pt x="1110662" y="788402"/>
                    <a:pt x="1122680" y="787400"/>
                  </a:cubicBezTo>
                  <a:cubicBezTo>
                    <a:pt x="1158157" y="784444"/>
                    <a:pt x="1193800" y="784013"/>
                    <a:pt x="1229360" y="782320"/>
                  </a:cubicBezTo>
                  <a:cubicBezTo>
                    <a:pt x="1259929" y="777953"/>
                    <a:pt x="1267507" y="779034"/>
                    <a:pt x="1295400" y="767080"/>
                  </a:cubicBezTo>
                  <a:cubicBezTo>
                    <a:pt x="1358876" y="739876"/>
                    <a:pt x="1312573" y="751453"/>
                    <a:pt x="1361440" y="741680"/>
                  </a:cubicBezTo>
                  <a:cubicBezTo>
                    <a:pt x="1414159" y="706534"/>
                    <a:pt x="1332548" y="760031"/>
                    <a:pt x="1397000" y="721360"/>
                  </a:cubicBezTo>
                  <a:cubicBezTo>
                    <a:pt x="1407471" y="715078"/>
                    <a:pt x="1420154" y="710809"/>
                    <a:pt x="1427480" y="701040"/>
                  </a:cubicBezTo>
                  <a:cubicBezTo>
                    <a:pt x="1453896" y="665819"/>
                    <a:pt x="1429851" y="693928"/>
                    <a:pt x="1463040" y="665480"/>
                  </a:cubicBezTo>
                  <a:cubicBezTo>
                    <a:pt x="1495669" y="637512"/>
                    <a:pt x="1460272" y="664091"/>
                    <a:pt x="1493520" y="619760"/>
                  </a:cubicBezTo>
                  <a:cubicBezTo>
                    <a:pt x="1497183" y="614876"/>
                    <a:pt x="1503680" y="612987"/>
                    <a:pt x="1508760" y="609600"/>
                  </a:cubicBezTo>
                  <a:cubicBezTo>
                    <a:pt x="1510453" y="604520"/>
                    <a:pt x="1510870" y="598815"/>
                    <a:pt x="1513840" y="594360"/>
                  </a:cubicBezTo>
                  <a:cubicBezTo>
                    <a:pt x="1524899" y="577771"/>
                    <a:pt x="1535315" y="577965"/>
                    <a:pt x="1549400" y="563880"/>
                  </a:cubicBezTo>
                  <a:cubicBezTo>
                    <a:pt x="1553717" y="559563"/>
                    <a:pt x="1555651" y="553330"/>
                    <a:pt x="1559560" y="548640"/>
                  </a:cubicBezTo>
                  <a:cubicBezTo>
                    <a:pt x="1571783" y="533972"/>
                    <a:pt x="1575055" y="533230"/>
                    <a:pt x="1590040" y="523240"/>
                  </a:cubicBezTo>
                  <a:cubicBezTo>
                    <a:pt x="1602408" y="486136"/>
                    <a:pt x="1597603" y="503150"/>
                    <a:pt x="1605280" y="472440"/>
                  </a:cubicBezTo>
                  <a:cubicBezTo>
                    <a:pt x="1606973" y="418253"/>
                    <a:pt x="1603836" y="363699"/>
                    <a:pt x="1610360" y="309880"/>
                  </a:cubicBezTo>
                  <a:cubicBezTo>
                    <a:pt x="1611004" y="304564"/>
                    <a:pt x="1620919" y="307401"/>
                    <a:pt x="1625600" y="304800"/>
                  </a:cubicBezTo>
                  <a:cubicBezTo>
                    <a:pt x="1636274" y="298870"/>
                    <a:pt x="1645920" y="291253"/>
                    <a:pt x="1656080" y="284480"/>
                  </a:cubicBezTo>
                  <a:lnTo>
                    <a:pt x="1671320" y="274320"/>
                  </a:lnTo>
                  <a:cubicBezTo>
                    <a:pt x="1676400" y="270933"/>
                    <a:pt x="1680768" y="266091"/>
                    <a:pt x="1686560" y="264160"/>
                  </a:cubicBezTo>
                  <a:cubicBezTo>
                    <a:pt x="1691640" y="262467"/>
                    <a:pt x="1697011" y="261475"/>
                    <a:pt x="1701800" y="259080"/>
                  </a:cubicBezTo>
                  <a:cubicBezTo>
                    <a:pt x="1741191" y="239385"/>
                    <a:pt x="1693974" y="256609"/>
                    <a:pt x="1732280" y="243840"/>
                  </a:cubicBezTo>
                  <a:cubicBezTo>
                    <a:pt x="1735667" y="238760"/>
                    <a:pt x="1737672" y="232414"/>
                    <a:pt x="1742440" y="228600"/>
                  </a:cubicBezTo>
                  <a:cubicBezTo>
                    <a:pt x="1746621" y="225255"/>
                    <a:pt x="1752429" y="224570"/>
                    <a:pt x="1757680" y="223520"/>
                  </a:cubicBezTo>
                  <a:cubicBezTo>
                    <a:pt x="1769421" y="221172"/>
                    <a:pt x="1781387" y="220133"/>
                    <a:pt x="1793240" y="218440"/>
                  </a:cubicBezTo>
                  <a:cubicBezTo>
                    <a:pt x="1822528" y="198915"/>
                    <a:pt x="1794275" y="215819"/>
                    <a:pt x="1823720" y="203200"/>
                  </a:cubicBezTo>
                  <a:cubicBezTo>
                    <a:pt x="1830681" y="200217"/>
                    <a:pt x="1837465" y="196797"/>
                    <a:pt x="1844040" y="193040"/>
                  </a:cubicBezTo>
                  <a:cubicBezTo>
                    <a:pt x="1849341" y="190011"/>
                    <a:pt x="1853668" y="185285"/>
                    <a:pt x="1859280" y="182880"/>
                  </a:cubicBezTo>
                  <a:cubicBezTo>
                    <a:pt x="1865697" y="180130"/>
                    <a:pt x="1872827" y="179493"/>
                    <a:pt x="1879600" y="177800"/>
                  </a:cubicBezTo>
                  <a:cubicBezTo>
                    <a:pt x="1884680" y="172720"/>
                    <a:pt x="1891627" y="168986"/>
                    <a:pt x="1894840" y="162560"/>
                  </a:cubicBezTo>
                  <a:cubicBezTo>
                    <a:pt x="1915241" y="121757"/>
                    <a:pt x="1882749" y="148608"/>
                    <a:pt x="1915160" y="127000"/>
                  </a:cubicBezTo>
                  <a:cubicBezTo>
                    <a:pt x="1921933" y="116840"/>
                    <a:pt x="1932518" y="108366"/>
                    <a:pt x="1935480" y="96520"/>
                  </a:cubicBezTo>
                  <a:cubicBezTo>
                    <a:pt x="1937173" y="89747"/>
                    <a:pt x="1936687" y="82009"/>
                    <a:pt x="1940560" y="76200"/>
                  </a:cubicBezTo>
                  <a:cubicBezTo>
                    <a:pt x="1943947" y="71120"/>
                    <a:pt x="1951110" y="69949"/>
                    <a:pt x="1955800" y="66040"/>
                  </a:cubicBezTo>
                  <a:cubicBezTo>
                    <a:pt x="1981169" y="44900"/>
                    <a:pt x="1959497" y="54648"/>
                    <a:pt x="1986280" y="45720"/>
                  </a:cubicBezTo>
                  <a:cubicBezTo>
                    <a:pt x="1991360" y="40640"/>
                    <a:pt x="1994980" y="33453"/>
                    <a:pt x="2001520" y="30480"/>
                  </a:cubicBezTo>
                  <a:cubicBezTo>
                    <a:pt x="2014232" y="24702"/>
                    <a:pt x="2028913" y="24736"/>
                    <a:pt x="2042160" y="20320"/>
                  </a:cubicBezTo>
                  <a:lnTo>
                    <a:pt x="2057400" y="15240"/>
                  </a:lnTo>
                  <a:cubicBezTo>
                    <a:pt x="2138680" y="16933"/>
                    <a:pt x="2220083" y="15546"/>
                    <a:pt x="2301240" y="20320"/>
                  </a:cubicBezTo>
                  <a:cubicBezTo>
                    <a:pt x="2307335" y="20679"/>
                    <a:pt x="2310432" y="29646"/>
                    <a:pt x="2316480" y="30480"/>
                  </a:cubicBezTo>
                  <a:cubicBezTo>
                    <a:pt x="2360223" y="36513"/>
                    <a:pt x="2404533" y="37253"/>
                    <a:pt x="2448560" y="40640"/>
                  </a:cubicBezTo>
                  <a:cubicBezTo>
                    <a:pt x="2467187" y="37253"/>
                    <a:pt x="2485740" y="33433"/>
                    <a:pt x="2504440" y="30480"/>
                  </a:cubicBezTo>
                  <a:cubicBezTo>
                    <a:pt x="2517925" y="28351"/>
                    <a:pt x="2531614" y="27644"/>
                    <a:pt x="2545080" y="25400"/>
                  </a:cubicBezTo>
                  <a:cubicBezTo>
                    <a:pt x="2551967" y="24252"/>
                    <a:pt x="2558573" y="21783"/>
                    <a:pt x="2565400" y="20320"/>
                  </a:cubicBezTo>
                  <a:cubicBezTo>
                    <a:pt x="2582285" y="16702"/>
                    <a:pt x="2599817" y="15621"/>
                    <a:pt x="2616200" y="10160"/>
                  </a:cubicBezTo>
                  <a:cubicBezTo>
                    <a:pt x="2638064" y="2872"/>
                    <a:pt x="2626245" y="6379"/>
                    <a:pt x="2651760" y="0"/>
                  </a:cubicBezTo>
                  <a:cubicBezTo>
                    <a:pt x="2707640" y="1693"/>
                    <a:pt x="2763746" y="-220"/>
                    <a:pt x="2819400" y="5080"/>
                  </a:cubicBezTo>
                  <a:cubicBezTo>
                    <a:pt x="2835392" y="6603"/>
                    <a:pt x="2849217" y="18048"/>
                    <a:pt x="2865120" y="20320"/>
                  </a:cubicBezTo>
                  <a:cubicBezTo>
                    <a:pt x="2897014" y="24876"/>
                    <a:pt x="2929467" y="23707"/>
                    <a:pt x="2961640" y="25400"/>
                  </a:cubicBezTo>
                  <a:cubicBezTo>
                    <a:pt x="2966720" y="28787"/>
                    <a:pt x="2971419" y="32830"/>
                    <a:pt x="2976880" y="35560"/>
                  </a:cubicBezTo>
                  <a:cubicBezTo>
                    <a:pt x="2984168" y="39204"/>
                    <a:pt x="3005929" y="44092"/>
                    <a:pt x="3012440" y="45720"/>
                  </a:cubicBezTo>
                  <a:cubicBezTo>
                    <a:pt x="3053391" y="73020"/>
                    <a:pt x="3021658" y="54876"/>
                    <a:pt x="3119120" y="71120"/>
                  </a:cubicBezTo>
                  <a:cubicBezTo>
                    <a:pt x="3129280" y="72813"/>
                    <a:pt x="3139394" y="74808"/>
                    <a:pt x="3149600" y="76200"/>
                  </a:cubicBezTo>
                  <a:lnTo>
                    <a:pt x="3261360" y="91440"/>
                  </a:lnTo>
                  <a:cubicBezTo>
                    <a:pt x="3266440" y="93133"/>
                    <a:pt x="3271349" y="95470"/>
                    <a:pt x="3276600" y="96520"/>
                  </a:cubicBezTo>
                  <a:cubicBezTo>
                    <a:pt x="3288341" y="98868"/>
                    <a:pt x="3301043" y="97153"/>
                    <a:pt x="3312160" y="101600"/>
                  </a:cubicBezTo>
                  <a:cubicBezTo>
                    <a:pt x="3318830" y="104268"/>
                    <a:pt x="3321422" y="112855"/>
                    <a:pt x="3327400" y="116840"/>
                  </a:cubicBezTo>
                  <a:cubicBezTo>
                    <a:pt x="3331855" y="119810"/>
                    <a:pt x="3337560" y="120227"/>
                    <a:pt x="3342640" y="121920"/>
                  </a:cubicBezTo>
                  <a:cubicBezTo>
                    <a:pt x="3354493" y="133773"/>
                    <a:pt x="3364252" y="148181"/>
                    <a:pt x="3378200" y="157480"/>
                  </a:cubicBezTo>
                  <a:cubicBezTo>
                    <a:pt x="3383280" y="160867"/>
                    <a:pt x="3388877" y="163584"/>
                    <a:pt x="3393440" y="167640"/>
                  </a:cubicBezTo>
                  <a:cubicBezTo>
                    <a:pt x="3420506" y="191699"/>
                    <a:pt x="3412972" y="197381"/>
                    <a:pt x="3439160" y="203200"/>
                  </a:cubicBezTo>
                  <a:cubicBezTo>
                    <a:pt x="3449215" y="205434"/>
                    <a:pt x="3459382" y="207347"/>
                    <a:pt x="3469640" y="208280"/>
                  </a:cubicBezTo>
                  <a:cubicBezTo>
                    <a:pt x="3496675" y="210738"/>
                    <a:pt x="3523827" y="211667"/>
                    <a:pt x="3550920" y="213360"/>
                  </a:cubicBezTo>
                  <a:cubicBezTo>
                    <a:pt x="3556000" y="215053"/>
                    <a:pt x="3561188" y="216451"/>
                    <a:pt x="3566160" y="218440"/>
                  </a:cubicBezTo>
                  <a:cubicBezTo>
                    <a:pt x="3578134" y="223229"/>
                    <a:pt x="3589600" y="229273"/>
                    <a:pt x="3601720" y="233680"/>
                  </a:cubicBezTo>
                  <a:cubicBezTo>
                    <a:pt x="3608281" y="236066"/>
                    <a:pt x="3615267" y="237067"/>
                    <a:pt x="3622040" y="238760"/>
                  </a:cubicBezTo>
                  <a:cubicBezTo>
                    <a:pt x="3627120" y="243840"/>
                    <a:pt x="3631302" y="250015"/>
                    <a:pt x="3637280" y="254000"/>
                  </a:cubicBezTo>
                  <a:cubicBezTo>
                    <a:pt x="3641735" y="256970"/>
                    <a:pt x="3648293" y="255792"/>
                    <a:pt x="3652520" y="259080"/>
                  </a:cubicBezTo>
                  <a:cubicBezTo>
                    <a:pt x="3676610" y="277817"/>
                    <a:pt x="3679579" y="284429"/>
                    <a:pt x="3693160" y="304800"/>
                  </a:cubicBezTo>
                  <a:cubicBezTo>
                    <a:pt x="3694853" y="314960"/>
                    <a:pt x="3695280" y="325414"/>
                    <a:pt x="3698240" y="335280"/>
                  </a:cubicBezTo>
                  <a:cubicBezTo>
                    <a:pt x="3700416" y="342533"/>
                    <a:pt x="3705741" y="348509"/>
                    <a:pt x="3708400" y="355600"/>
                  </a:cubicBezTo>
                  <a:cubicBezTo>
                    <a:pt x="3710851" y="362137"/>
                    <a:pt x="3711787" y="369147"/>
                    <a:pt x="3713480" y="375920"/>
                  </a:cubicBezTo>
                  <a:cubicBezTo>
                    <a:pt x="3721174" y="460551"/>
                    <a:pt x="3713284" y="405518"/>
                    <a:pt x="3723640" y="452120"/>
                  </a:cubicBezTo>
                  <a:cubicBezTo>
                    <a:pt x="3725513" y="460549"/>
                    <a:pt x="3724436" y="470023"/>
                    <a:pt x="3728720" y="477520"/>
                  </a:cubicBezTo>
                  <a:cubicBezTo>
                    <a:pt x="3731749" y="482821"/>
                    <a:pt x="3738880" y="484293"/>
                    <a:pt x="3743960" y="487680"/>
                  </a:cubicBezTo>
                  <a:cubicBezTo>
                    <a:pt x="3745653" y="492760"/>
                    <a:pt x="3747741" y="497725"/>
                    <a:pt x="3749040" y="502920"/>
                  </a:cubicBezTo>
                  <a:cubicBezTo>
                    <a:pt x="3751134" y="511297"/>
                    <a:pt x="3751088" y="520235"/>
                    <a:pt x="3754120" y="528320"/>
                  </a:cubicBezTo>
                  <a:cubicBezTo>
                    <a:pt x="3756264" y="534037"/>
                    <a:pt x="3760893" y="538480"/>
                    <a:pt x="3764280" y="543560"/>
                  </a:cubicBezTo>
                  <a:cubicBezTo>
                    <a:pt x="3773515" y="580501"/>
                    <a:pt x="3761212" y="550652"/>
                    <a:pt x="3784600" y="574040"/>
                  </a:cubicBezTo>
                  <a:cubicBezTo>
                    <a:pt x="3788917" y="578357"/>
                    <a:pt x="3789400" y="586356"/>
                    <a:pt x="3794760" y="589280"/>
                  </a:cubicBezTo>
                  <a:cubicBezTo>
                    <a:pt x="3808863" y="596972"/>
                    <a:pt x="3825126" y="599796"/>
                    <a:pt x="3840480" y="604520"/>
                  </a:cubicBezTo>
                  <a:cubicBezTo>
                    <a:pt x="3878990" y="616369"/>
                    <a:pt x="3903787" y="611988"/>
                    <a:pt x="3952240" y="614680"/>
                  </a:cubicBezTo>
                  <a:cubicBezTo>
                    <a:pt x="3957320" y="619760"/>
                    <a:pt x="3964507" y="623380"/>
                    <a:pt x="3967480" y="629920"/>
                  </a:cubicBezTo>
                  <a:cubicBezTo>
                    <a:pt x="3972893" y="641828"/>
                    <a:pt x="3979132" y="679814"/>
                    <a:pt x="3982720" y="695960"/>
                  </a:cubicBezTo>
                  <a:cubicBezTo>
                    <a:pt x="3984235" y="702776"/>
                    <a:pt x="3984336" y="710218"/>
                    <a:pt x="3987800" y="716280"/>
                  </a:cubicBezTo>
                  <a:cubicBezTo>
                    <a:pt x="3991364" y="722518"/>
                    <a:pt x="3998864" y="725674"/>
                    <a:pt x="4003040" y="731520"/>
                  </a:cubicBezTo>
                  <a:cubicBezTo>
                    <a:pt x="4007442" y="737682"/>
                    <a:pt x="4009443" y="745265"/>
                    <a:pt x="4013200" y="751840"/>
                  </a:cubicBezTo>
                  <a:cubicBezTo>
                    <a:pt x="4016229" y="757141"/>
                    <a:pt x="4020395" y="761743"/>
                    <a:pt x="4023360" y="767080"/>
                  </a:cubicBezTo>
                  <a:cubicBezTo>
                    <a:pt x="4053311" y="820991"/>
                    <a:pt x="4025860" y="778450"/>
                    <a:pt x="4048760" y="812800"/>
                  </a:cubicBezTo>
                  <a:cubicBezTo>
                    <a:pt x="4053601" y="832166"/>
                    <a:pt x="4051471" y="833325"/>
                    <a:pt x="4064000" y="848360"/>
                  </a:cubicBezTo>
                  <a:cubicBezTo>
                    <a:pt x="4075393" y="862032"/>
                    <a:pt x="4082193" y="862624"/>
                    <a:pt x="4089400" y="878840"/>
                  </a:cubicBezTo>
                  <a:cubicBezTo>
                    <a:pt x="4093750" y="888627"/>
                    <a:pt x="4099560" y="909320"/>
                    <a:pt x="4099560" y="909320"/>
                  </a:cubicBezTo>
                  <a:cubicBezTo>
                    <a:pt x="4101253" y="929640"/>
                    <a:pt x="4099038" y="950674"/>
                    <a:pt x="4104640" y="970280"/>
                  </a:cubicBezTo>
                  <a:cubicBezTo>
                    <a:pt x="4106317" y="976150"/>
                    <a:pt x="4114045" y="978644"/>
                    <a:pt x="4119880" y="980440"/>
                  </a:cubicBezTo>
                  <a:cubicBezTo>
                    <a:pt x="4136385" y="985518"/>
                    <a:pt x="4153747" y="987213"/>
                    <a:pt x="4170680" y="990600"/>
                  </a:cubicBezTo>
                  <a:cubicBezTo>
                    <a:pt x="4175760" y="993987"/>
                    <a:pt x="4179818" y="1000978"/>
                    <a:pt x="4185920" y="1000760"/>
                  </a:cubicBezTo>
                  <a:cubicBezTo>
                    <a:pt x="4280765" y="997373"/>
                    <a:pt x="4277177" y="997434"/>
                    <a:pt x="4328160" y="980440"/>
                  </a:cubicBezTo>
                  <a:cubicBezTo>
                    <a:pt x="4346787" y="982133"/>
                    <a:pt x="4366164" y="980020"/>
                    <a:pt x="4384040" y="985520"/>
                  </a:cubicBezTo>
                  <a:cubicBezTo>
                    <a:pt x="4389875" y="987316"/>
                    <a:pt x="4390291" y="996070"/>
                    <a:pt x="4394200" y="1000760"/>
                  </a:cubicBezTo>
                  <a:cubicBezTo>
                    <a:pt x="4406423" y="1015428"/>
                    <a:pt x="4409695" y="1016170"/>
                    <a:pt x="4424680" y="1026160"/>
                  </a:cubicBezTo>
                  <a:cubicBezTo>
                    <a:pt x="4428067" y="1031240"/>
                    <a:pt x="4430150" y="1037491"/>
                    <a:pt x="4434840" y="1041400"/>
                  </a:cubicBezTo>
                  <a:cubicBezTo>
                    <a:pt x="4454297" y="1057614"/>
                    <a:pt x="4483770" y="1054304"/>
                    <a:pt x="4505960" y="1056640"/>
                  </a:cubicBezTo>
                  <a:cubicBezTo>
                    <a:pt x="4587586" y="1065232"/>
                    <a:pt x="4516288" y="1058998"/>
                    <a:pt x="4617720" y="1066800"/>
                  </a:cubicBezTo>
                  <a:cubicBezTo>
                    <a:pt x="4624493" y="1065107"/>
                    <a:pt x="4631224" y="1063235"/>
                    <a:pt x="4638040" y="1061720"/>
                  </a:cubicBezTo>
                  <a:cubicBezTo>
                    <a:pt x="4646469" y="1059847"/>
                    <a:pt x="4655027" y="1058582"/>
                    <a:pt x="4663440" y="1056640"/>
                  </a:cubicBezTo>
                  <a:cubicBezTo>
                    <a:pt x="4677046" y="1053500"/>
                    <a:pt x="4704080" y="1046480"/>
                    <a:pt x="4704080" y="1046480"/>
                  </a:cubicBezTo>
                  <a:lnTo>
                    <a:pt x="4902200" y="1051560"/>
                  </a:lnTo>
                  <a:cubicBezTo>
                    <a:pt x="4912490" y="1052017"/>
                    <a:pt x="4923117" y="1052815"/>
                    <a:pt x="4932680" y="1056640"/>
                  </a:cubicBezTo>
                  <a:cubicBezTo>
                    <a:pt x="4940541" y="1059784"/>
                    <a:pt x="4945649" y="1067679"/>
                    <a:pt x="4953000" y="1071880"/>
                  </a:cubicBezTo>
                  <a:cubicBezTo>
                    <a:pt x="4972281" y="1082898"/>
                    <a:pt x="4965781" y="1069421"/>
                    <a:pt x="4983480" y="1087120"/>
                  </a:cubicBezTo>
                  <a:cubicBezTo>
                    <a:pt x="4989467" y="1093107"/>
                    <a:pt x="4991540" y="1102953"/>
                    <a:pt x="4998720" y="1107440"/>
                  </a:cubicBezTo>
                  <a:cubicBezTo>
                    <a:pt x="5006042" y="1112016"/>
                    <a:pt x="5015653" y="1110827"/>
                    <a:pt x="5024120" y="1112520"/>
                  </a:cubicBezTo>
                  <a:cubicBezTo>
                    <a:pt x="5039360" y="1110827"/>
                    <a:pt x="5054804" y="1110447"/>
                    <a:pt x="5069840" y="1107440"/>
                  </a:cubicBezTo>
                  <a:cubicBezTo>
                    <a:pt x="5080342" y="1105340"/>
                    <a:pt x="5089756" y="1099041"/>
                    <a:pt x="5100320" y="1097280"/>
                  </a:cubicBezTo>
                  <a:cubicBezTo>
                    <a:pt x="5120433" y="1093928"/>
                    <a:pt x="5140960" y="1093893"/>
                    <a:pt x="5161280" y="1092200"/>
                  </a:cubicBezTo>
                  <a:cubicBezTo>
                    <a:pt x="5203424" y="1078152"/>
                    <a:pt x="5137129" y="1101735"/>
                    <a:pt x="5207000" y="1066800"/>
                  </a:cubicBezTo>
                  <a:lnTo>
                    <a:pt x="5227320" y="1056640"/>
                  </a:lnTo>
                  <a:cubicBezTo>
                    <a:pt x="5240867" y="1061720"/>
                    <a:pt x="5253877" y="1068566"/>
                    <a:pt x="5267960" y="1071880"/>
                  </a:cubicBezTo>
                  <a:cubicBezTo>
                    <a:pt x="5282886" y="1075392"/>
                    <a:pt x="5298481" y="1074933"/>
                    <a:pt x="5313680" y="1076960"/>
                  </a:cubicBezTo>
                  <a:cubicBezTo>
                    <a:pt x="5323890" y="1078321"/>
                    <a:pt x="5334000" y="1080347"/>
                    <a:pt x="5344160" y="1082040"/>
                  </a:cubicBezTo>
                  <a:cubicBezTo>
                    <a:pt x="5349240" y="1085427"/>
                    <a:pt x="5353788" y="1089795"/>
                    <a:pt x="5359400" y="1092200"/>
                  </a:cubicBezTo>
                  <a:cubicBezTo>
                    <a:pt x="5365817" y="1094950"/>
                    <a:pt x="5372760" y="1096723"/>
                    <a:pt x="5379720" y="1097280"/>
                  </a:cubicBezTo>
                  <a:cubicBezTo>
                    <a:pt x="5415207" y="1100119"/>
                    <a:pt x="5450840" y="1100667"/>
                    <a:pt x="5486400" y="1102360"/>
                  </a:cubicBezTo>
                  <a:cubicBezTo>
                    <a:pt x="5489787" y="1112520"/>
                    <a:pt x="5487649" y="1126899"/>
                    <a:pt x="5496560" y="1132840"/>
                  </a:cubicBezTo>
                  <a:lnTo>
                    <a:pt x="5511800" y="11430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03589" y="2778377"/>
            <a:ext cx="5070829" cy="31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1CD89F-5ACA-45FF-8532-FE5BA8520F45}"/>
                  </a:ext>
                </a:extLst>
              </p:cNvPr>
              <p:cNvSpPr txBox="1"/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Parameters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1CD89F-5ACA-45FF-8532-FE5BA852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1" y="5932364"/>
                <a:ext cx="2309595" cy="523220"/>
              </a:xfrm>
              <a:prstGeom prst="rect">
                <a:avLst/>
              </a:prstGeom>
              <a:blipFill rotWithShape="0">
                <a:blip r:embed="rId40"/>
                <a:stretch>
                  <a:fillRect l="-13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4967908" y="2716981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4967908" y="6183160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3707630" y="3016885"/>
            <a:ext cx="322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“counting” becomes  expected value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4185792" y="5606784"/>
            <a:ext cx="307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forward-backward algorithm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Posterior probability</a:t>
                </a:r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41"/>
                <a:stretch>
                  <a:fillRect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2670407" y="2473486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1CD89F-5ACA-45FF-8532-FE5BA8520F45}"/>
              </a:ext>
            </a:extLst>
          </p:cNvPr>
          <p:cNvSpPr txBox="1"/>
          <p:nvPr/>
        </p:nvSpPr>
        <p:spPr>
          <a:xfrm>
            <a:off x="5627845" y="6182537"/>
            <a:ext cx="322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E-step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01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Forward-Backward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4415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Forward</a:t>
            </a:r>
            <a:r>
              <a:rPr lang="en-US" dirty="0"/>
              <a:t>-Backward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3B1190-7097-4AFD-872A-F04417088C4B}"/>
              </a:ext>
            </a:extLst>
          </p:cNvPr>
          <p:cNvGrpSpPr/>
          <p:nvPr/>
        </p:nvGrpSpPr>
        <p:grpSpPr>
          <a:xfrm>
            <a:off x="1023509" y="3523675"/>
            <a:ext cx="9463516" cy="2660661"/>
            <a:chOff x="594884" y="3328583"/>
            <a:chExt cx="9463516" cy="2660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BBE071-44E8-48CF-8450-BF3C2AC88443}"/>
                </a:ext>
              </a:extLst>
            </p:cNvPr>
            <p:cNvSpPr/>
            <p:nvPr/>
          </p:nvSpPr>
          <p:spPr>
            <a:xfrm>
              <a:off x="594884" y="3328583"/>
              <a:ext cx="5638387" cy="453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Forward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3C6926-FC82-490D-8411-5EA7830EC020}"/>
                </a:ext>
              </a:extLst>
            </p:cNvPr>
            <p:cNvSpPr/>
            <p:nvPr/>
          </p:nvSpPr>
          <p:spPr>
            <a:xfrm>
              <a:off x="1584324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E691E3-32AA-42FA-BA89-A8F4A6A4DD1C}"/>
                </a:ext>
              </a:extLst>
            </p:cNvPr>
            <p:cNvSpPr/>
            <p:nvPr/>
          </p:nvSpPr>
          <p:spPr>
            <a:xfrm>
              <a:off x="2041923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DACD01-08D9-47CF-98BD-404A1FFFD318}"/>
                </a:ext>
              </a:extLst>
            </p:cNvPr>
            <p:cNvSpPr/>
            <p:nvPr/>
          </p:nvSpPr>
          <p:spPr>
            <a:xfrm>
              <a:off x="1584324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EAF2F7-0468-4417-8937-00D48D8220E6}"/>
                </a:ext>
              </a:extLst>
            </p:cNvPr>
            <p:cNvSpPr/>
            <p:nvPr/>
          </p:nvSpPr>
          <p:spPr>
            <a:xfrm>
              <a:off x="2041923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CB4D3E-16B7-49A2-8D84-249AD84F10BA}"/>
                </a:ext>
              </a:extLst>
            </p:cNvPr>
            <p:cNvSpPr/>
            <p:nvPr/>
          </p:nvSpPr>
          <p:spPr>
            <a:xfrm>
              <a:off x="2499522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BEBAFC-D494-4843-8CEE-6E578B720B1E}"/>
                </a:ext>
              </a:extLst>
            </p:cNvPr>
            <p:cNvSpPr/>
            <p:nvPr/>
          </p:nvSpPr>
          <p:spPr>
            <a:xfrm>
              <a:off x="2957121" y="417388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50F2A4-3307-4095-8C7F-29753A8A3B39}"/>
                </a:ext>
              </a:extLst>
            </p:cNvPr>
            <p:cNvSpPr/>
            <p:nvPr/>
          </p:nvSpPr>
          <p:spPr>
            <a:xfrm>
              <a:off x="2499522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50E2A8-361E-472F-A354-2293A2DB0A13}"/>
                </a:ext>
              </a:extLst>
            </p:cNvPr>
            <p:cNvSpPr/>
            <p:nvPr/>
          </p:nvSpPr>
          <p:spPr>
            <a:xfrm>
              <a:off x="2957121" y="4627727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662663-1068-43BE-A477-608121FD2C13}"/>
                </a:ext>
              </a:extLst>
            </p:cNvPr>
            <p:cNvSpPr/>
            <p:nvPr/>
          </p:nvSpPr>
          <p:spPr>
            <a:xfrm>
              <a:off x="1584324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67329D-2EB4-433F-9AC6-134A8EB47A2F}"/>
                </a:ext>
              </a:extLst>
            </p:cNvPr>
            <p:cNvSpPr/>
            <p:nvPr/>
          </p:nvSpPr>
          <p:spPr>
            <a:xfrm>
              <a:off x="2041923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2B9B40-ADE9-4311-9505-9D343E43A9FA}"/>
                </a:ext>
              </a:extLst>
            </p:cNvPr>
            <p:cNvSpPr/>
            <p:nvPr/>
          </p:nvSpPr>
          <p:spPr>
            <a:xfrm>
              <a:off x="1584324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EBDB15-3EC7-4140-B221-F81959F48B55}"/>
                </a:ext>
              </a:extLst>
            </p:cNvPr>
            <p:cNvSpPr/>
            <p:nvPr/>
          </p:nvSpPr>
          <p:spPr>
            <a:xfrm>
              <a:off x="2041923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F8813-AED6-494E-964D-4733270D7B1F}"/>
                </a:ext>
              </a:extLst>
            </p:cNvPr>
            <p:cNvSpPr/>
            <p:nvPr/>
          </p:nvSpPr>
          <p:spPr>
            <a:xfrm>
              <a:off x="2499522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BAEFC3-87EF-48B0-8E51-3AFC10522957}"/>
                </a:ext>
              </a:extLst>
            </p:cNvPr>
            <p:cNvSpPr/>
            <p:nvPr/>
          </p:nvSpPr>
          <p:spPr>
            <a:xfrm>
              <a:off x="2957121" y="5081566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DCB74C-568E-48BA-9E8D-72CBABE51236}"/>
                </a:ext>
              </a:extLst>
            </p:cNvPr>
            <p:cNvSpPr/>
            <p:nvPr/>
          </p:nvSpPr>
          <p:spPr>
            <a:xfrm>
              <a:off x="2499522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3A7608-0792-47B1-A896-CB0532C2C0C5}"/>
                </a:ext>
              </a:extLst>
            </p:cNvPr>
            <p:cNvSpPr/>
            <p:nvPr/>
          </p:nvSpPr>
          <p:spPr>
            <a:xfrm>
              <a:off x="2957121" y="5535405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A0E8FD-06D3-48BF-AB2F-BB46B9B7DDE6}"/>
                </a:ext>
              </a:extLst>
            </p:cNvPr>
            <p:cNvSpPr/>
            <p:nvPr/>
          </p:nvSpPr>
          <p:spPr>
            <a:xfrm>
              <a:off x="3414720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2FA34E-5BFC-4D14-82BB-404D2A7F0416}"/>
                </a:ext>
              </a:extLst>
            </p:cNvPr>
            <p:cNvSpPr/>
            <p:nvPr/>
          </p:nvSpPr>
          <p:spPr>
            <a:xfrm>
              <a:off x="3872319" y="417388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AAF5C2D-59A6-4044-9005-63A77F9C4D3C}"/>
                    </a:ext>
                  </a:extLst>
                </p:cNvPr>
                <p:cNvSpPr/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0" name="Rectangle 6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20" y="4627727"/>
                  <a:ext cx="457599" cy="4538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5195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DDA1B0-AF88-4868-BF76-80E5ABB2567E}"/>
                </a:ext>
              </a:extLst>
            </p:cNvPr>
            <p:cNvSpPr/>
            <p:nvPr/>
          </p:nvSpPr>
          <p:spPr>
            <a:xfrm>
              <a:off x="3872319" y="4627727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C7E3BD-CE47-4CA4-A147-1FE85F541DE0}"/>
                </a:ext>
              </a:extLst>
            </p:cNvPr>
            <p:cNvSpPr/>
            <p:nvPr/>
          </p:nvSpPr>
          <p:spPr>
            <a:xfrm>
              <a:off x="3414720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FB791D-768C-409B-B226-E219394DF2F0}"/>
                </a:ext>
              </a:extLst>
            </p:cNvPr>
            <p:cNvSpPr/>
            <p:nvPr/>
          </p:nvSpPr>
          <p:spPr>
            <a:xfrm>
              <a:off x="3872319" y="5081566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D4BE8E-41DA-4CA3-960A-79A61828BEB7}"/>
                </a:ext>
              </a:extLst>
            </p:cNvPr>
            <p:cNvSpPr/>
            <p:nvPr/>
          </p:nvSpPr>
          <p:spPr>
            <a:xfrm>
              <a:off x="3414720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B4185E-317D-43CF-B9DA-D096989AC8DD}"/>
                </a:ext>
              </a:extLst>
            </p:cNvPr>
            <p:cNvSpPr/>
            <p:nvPr/>
          </p:nvSpPr>
          <p:spPr>
            <a:xfrm>
              <a:off x="3872319" y="5535405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E63A43-B086-4F85-945E-2665B8FB296E}"/>
                    </a:ext>
                  </a:extLst>
                </p:cNvPr>
                <p:cNvSpPr/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6" name="Rectangle 6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9" y="3724739"/>
                  <a:ext cx="457599" cy="4538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02D03A-C53B-4DB1-99FF-0D2CCCC8C3BF}"/>
                </a:ext>
              </a:extLst>
            </p:cNvPr>
            <p:cNvCxnSpPr/>
            <p:nvPr/>
          </p:nvCxnSpPr>
          <p:spPr>
            <a:xfrm>
              <a:off x="3248527" y="4459773"/>
              <a:ext cx="219206" cy="2395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8EE3AB-B954-43EE-95AD-00E49C512C25}"/>
                </a:ext>
              </a:extLst>
            </p:cNvPr>
            <p:cNvCxnSpPr/>
            <p:nvPr/>
          </p:nvCxnSpPr>
          <p:spPr>
            <a:xfrm>
              <a:off x="3208201" y="4854646"/>
              <a:ext cx="25953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B30EB5A-4C83-40BF-AE19-EA560E2E9AE1}"/>
                </a:ext>
              </a:extLst>
            </p:cNvPr>
            <p:cNvCxnSpPr/>
            <p:nvPr/>
          </p:nvCxnSpPr>
          <p:spPr>
            <a:xfrm flipV="1">
              <a:off x="3228521" y="4971915"/>
              <a:ext cx="247911" cy="250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757145-A20D-4B00-9316-6BD16CC13A17}"/>
                </a:ext>
              </a:extLst>
            </p:cNvPr>
            <p:cNvCxnSpPr/>
            <p:nvPr/>
          </p:nvCxnSpPr>
          <p:spPr>
            <a:xfrm flipV="1">
              <a:off x="3248841" y="5129688"/>
              <a:ext cx="227591" cy="5516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0957D22-7556-4FB1-B349-349E14026084}"/>
                    </a:ext>
                  </a:extLst>
                </p:cNvPr>
                <p:cNvSpPr/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1" name="Rectangle 6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119" y="3720049"/>
                  <a:ext cx="603697" cy="45383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9D864DA-1670-4253-BE1E-C0E5D9DD4E94}"/>
                    </a:ext>
                  </a:extLst>
                </p:cNvPr>
                <p:cNvSpPr/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2" name="Rectangle 6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818" y="4623037"/>
                  <a:ext cx="457599" cy="453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2610AB-E219-4E84-B6A7-E1ECA2AB3C99}"/>
                </a:ext>
              </a:extLst>
            </p:cNvPr>
            <p:cNvSpPr/>
            <p:nvPr/>
          </p:nvSpPr>
          <p:spPr>
            <a:xfrm>
              <a:off x="1127367" y="417388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E1280D-8529-4EF4-936C-9040526126A3}"/>
                </a:ext>
              </a:extLst>
            </p:cNvPr>
            <p:cNvSpPr/>
            <p:nvPr/>
          </p:nvSpPr>
          <p:spPr>
            <a:xfrm>
              <a:off x="1127367" y="4627727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978B50-87C7-4BBC-B91C-65A77F50DC28}"/>
                </a:ext>
              </a:extLst>
            </p:cNvPr>
            <p:cNvSpPr/>
            <p:nvPr/>
          </p:nvSpPr>
          <p:spPr>
            <a:xfrm>
              <a:off x="1127367" y="5081566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2619F5-18B8-4C24-B9C1-D84D4B9EBB33}"/>
                </a:ext>
              </a:extLst>
            </p:cNvPr>
            <p:cNvSpPr/>
            <p:nvPr/>
          </p:nvSpPr>
          <p:spPr>
            <a:xfrm>
              <a:off x="1127367" y="5535405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4EA4BD-B2E4-47FF-A4D7-F56F7CDD8291}"/>
                    </a:ext>
                  </a:extLst>
                </p:cNvPr>
                <p:cNvSpPr/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8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4EA4BD-B2E4-47FF-A4D7-F56F7CDD8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617" y="5309552"/>
                  <a:ext cx="5537783" cy="453839"/>
                </a:xfrm>
                <a:prstGeom prst="rect">
                  <a:avLst/>
                </a:prstGeom>
                <a:blipFill>
                  <a:blip r:embed="rId9"/>
                  <a:stretch>
                    <a:fillRect t="-32432" b="-44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561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Forward-</a:t>
            </a:r>
            <a:r>
              <a:rPr lang="en-US" sz="4800" b="1" dirty="0"/>
              <a:t>Backward </a:t>
            </a:r>
            <a:r>
              <a:rPr lang="en-US" dirty="0"/>
              <a:t>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GB" sz="3600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0D25F93-1051-455B-B26D-EEA8370AF915}"/>
              </a:ext>
            </a:extLst>
          </p:cNvPr>
          <p:cNvGrpSpPr/>
          <p:nvPr/>
        </p:nvGrpSpPr>
        <p:grpSpPr>
          <a:xfrm>
            <a:off x="1554348" y="3938119"/>
            <a:ext cx="8615178" cy="2246217"/>
            <a:chOff x="1126725" y="676520"/>
            <a:chExt cx="8615178" cy="224621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E0202F-F6A4-45B5-BFAE-710B3628FDB9}"/>
                </a:ext>
              </a:extLst>
            </p:cNvPr>
            <p:cNvSpPr/>
            <p:nvPr/>
          </p:nvSpPr>
          <p:spPr>
            <a:xfrm>
              <a:off x="1583682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2B9469C-0A9C-40D1-A16A-1754A96608AC}"/>
                </a:ext>
              </a:extLst>
            </p:cNvPr>
            <p:cNvSpPr/>
            <p:nvPr/>
          </p:nvSpPr>
          <p:spPr>
            <a:xfrm>
              <a:off x="2041281" y="1107381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724FA4B-D9DB-4A9D-872C-005FB55AF9B6}"/>
                    </a:ext>
                  </a:extLst>
                </p:cNvPr>
                <p:cNvSpPr/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9" name="Rectangle 6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3682" y="1561220"/>
                  <a:ext cx="457599" cy="4538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286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99C394-9AE0-4B5B-A5FF-E0FB1615AF8C}"/>
                </a:ext>
              </a:extLst>
            </p:cNvPr>
            <p:cNvSpPr/>
            <p:nvPr/>
          </p:nvSpPr>
          <p:spPr>
            <a:xfrm>
              <a:off x="2041281" y="1561220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0C0C8C-3110-4F4B-896D-AB1498B47C2C}"/>
                </a:ext>
              </a:extLst>
            </p:cNvPr>
            <p:cNvSpPr/>
            <p:nvPr/>
          </p:nvSpPr>
          <p:spPr>
            <a:xfrm>
              <a:off x="2498880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9E3385-4F1F-4581-BF58-C8D214BBD06B}"/>
                </a:ext>
              </a:extLst>
            </p:cNvPr>
            <p:cNvSpPr/>
            <p:nvPr/>
          </p:nvSpPr>
          <p:spPr>
            <a:xfrm>
              <a:off x="2956479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BB05225-2902-45C3-94BA-332DF28B375A}"/>
                </a:ext>
              </a:extLst>
            </p:cNvPr>
            <p:cNvSpPr/>
            <p:nvPr/>
          </p:nvSpPr>
          <p:spPr>
            <a:xfrm>
              <a:off x="2498880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46B550B-071D-444B-BC7E-B6D8A31748A2}"/>
                </a:ext>
              </a:extLst>
            </p:cNvPr>
            <p:cNvSpPr/>
            <p:nvPr/>
          </p:nvSpPr>
          <p:spPr>
            <a:xfrm>
              <a:off x="2956479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212EFC-EB47-4C08-851B-19C1CE0165B3}"/>
                </a:ext>
              </a:extLst>
            </p:cNvPr>
            <p:cNvSpPr/>
            <p:nvPr/>
          </p:nvSpPr>
          <p:spPr>
            <a:xfrm>
              <a:off x="1583682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69284BF-CADE-420B-B1E2-96AE0103CB6B}"/>
                </a:ext>
              </a:extLst>
            </p:cNvPr>
            <p:cNvSpPr/>
            <p:nvPr/>
          </p:nvSpPr>
          <p:spPr>
            <a:xfrm>
              <a:off x="2041281" y="2015059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C099E4-32DB-4DFD-92AB-2A71E28C84B0}"/>
                </a:ext>
              </a:extLst>
            </p:cNvPr>
            <p:cNvSpPr/>
            <p:nvPr/>
          </p:nvSpPr>
          <p:spPr>
            <a:xfrm>
              <a:off x="1583682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B497368-46EA-42D9-9703-9E355235BBE8}"/>
                </a:ext>
              </a:extLst>
            </p:cNvPr>
            <p:cNvSpPr/>
            <p:nvPr/>
          </p:nvSpPr>
          <p:spPr>
            <a:xfrm>
              <a:off x="2041281" y="2468898"/>
              <a:ext cx="457599" cy="4538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32962DF-6EC3-4BA0-A938-57E637471FAD}"/>
                </a:ext>
              </a:extLst>
            </p:cNvPr>
            <p:cNvSpPr/>
            <p:nvPr/>
          </p:nvSpPr>
          <p:spPr>
            <a:xfrm>
              <a:off x="2498880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CDD903-E77A-47B0-AD87-CC8EA62CA869}"/>
                </a:ext>
              </a:extLst>
            </p:cNvPr>
            <p:cNvSpPr/>
            <p:nvPr/>
          </p:nvSpPr>
          <p:spPr>
            <a:xfrm>
              <a:off x="2956479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6FB7F8B-31E4-4EBC-861F-48EC316F3B19}"/>
                </a:ext>
              </a:extLst>
            </p:cNvPr>
            <p:cNvSpPr/>
            <p:nvPr/>
          </p:nvSpPr>
          <p:spPr>
            <a:xfrm>
              <a:off x="2498880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356EBA1-0A0C-4DFA-8662-FD8E33AE3968}"/>
                </a:ext>
              </a:extLst>
            </p:cNvPr>
            <p:cNvSpPr/>
            <p:nvPr/>
          </p:nvSpPr>
          <p:spPr>
            <a:xfrm>
              <a:off x="2956479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28D662-7801-44FD-AFA3-4075589229B6}"/>
                </a:ext>
              </a:extLst>
            </p:cNvPr>
            <p:cNvSpPr/>
            <p:nvPr/>
          </p:nvSpPr>
          <p:spPr>
            <a:xfrm>
              <a:off x="3414078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367EF6-9327-4389-A99C-E43650ED0CBC}"/>
                </a:ext>
              </a:extLst>
            </p:cNvPr>
            <p:cNvSpPr/>
            <p:nvPr/>
          </p:nvSpPr>
          <p:spPr>
            <a:xfrm>
              <a:off x="3871677" y="1107381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A120438-C088-4B17-874D-B10F149A98CA}"/>
                </a:ext>
              </a:extLst>
            </p:cNvPr>
            <p:cNvSpPr/>
            <p:nvPr/>
          </p:nvSpPr>
          <p:spPr>
            <a:xfrm>
              <a:off x="3414078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5A0B0E-1678-43D6-AA6D-28099A3907A8}"/>
                </a:ext>
              </a:extLst>
            </p:cNvPr>
            <p:cNvSpPr/>
            <p:nvPr/>
          </p:nvSpPr>
          <p:spPr>
            <a:xfrm>
              <a:off x="3871677" y="1561220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B9A7BBE-F394-4FEA-B588-A3AC17777270}"/>
                </a:ext>
              </a:extLst>
            </p:cNvPr>
            <p:cNvSpPr/>
            <p:nvPr/>
          </p:nvSpPr>
          <p:spPr>
            <a:xfrm>
              <a:off x="3414078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95FF6C5-7B45-4D9F-889F-8031E0BFA295}"/>
                </a:ext>
              </a:extLst>
            </p:cNvPr>
            <p:cNvSpPr/>
            <p:nvPr/>
          </p:nvSpPr>
          <p:spPr>
            <a:xfrm>
              <a:off x="3871677" y="2015059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104E594-9229-4BA9-B9E9-5B15C57427F0}"/>
                </a:ext>
              </a:extLst>
            </p:cNvPr>
            <p:cNvSpPr/>
            <p:nvPr/>
          </p:nvSpPr>
          <p:spPr>
            <a:xfrm>
              <a:off x="3414078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D812423-4726-4C51-8396-8A3CAC97EBC5}"/>
                </a:ext>
              </a:extLst>
            </p:cNvPr>
            <p:cNvSpPr/>
            <p:nvPr/>
          </p:nvSpPr>
          <p:spPr>
            <a:xfrm>
              <a:off x="3871677" y="2468898"/>
              <a:ext cx="457599" cy="453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81328DA5-2795-48DE-B5BB-B286530219E7}"/>
                    </a:ext>
                  </a:extLst>
                </p:cNvPr>
                <p:cNvSpPr/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1" name="Rectangle 6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06" y="676521"/>
                  <a:ext cx="457599" cy="4538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DDEB1A8-34A4-40F0-BE36-A260AE96EE43}"/>
                </a:ext>
              </a:extLst>
            </p:cNvPr>
            <p:cNvCxnSpPr/>
            <p:nvPr/>
          </p:nvCxnSpPr>
          <p:spPr>
            <a:xfrm flipH="1">
              <a:off x="1964111" y="1251290"/>
              <a:ext cx="161232" cy="3591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801A336-6BCD-4417-9152-113581C51DE6}"/>
                </a:ext>
              </a:extLst>
            </p:cNvPr>
            <p:cNvCxnSpPr/>
            <p:nvPr/>
          </p:nvCxnSpPr>
          <p:spPr>
            <a:xfrm flipH="1">
              <a:off x="1960268" y="1751563"/>
              <a:ext cx="1813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3C12405-2A01-480B-875E-FB9BBCD6588C}"/>
                </a:ext>
              </a:extLst>
            </p:cNvPr>
            <p:cNvCxnSpPr/>
            <p:nvPr/>
          </p:nvCxnSpPr>
          <p:spPr>
            <a:xfrm flipH="1" flipV="1">
              <a:off x="1950108" y="1928901"/>
              <a:ext cx="155001" cy="1577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713FBBA-6322-4233-9A77-443A4786E05B}"/>
                </a:ext>
              </a:extLst>
            </p:cNvPr>
            <p:cNvCxnSpPr/>
            <p:nvPr/>
          </p:nvCxnSpPr>
          <p:spPr>
            <a:xfrm flipH="1" flipV="1">
              <a:off x="1950108" y="2041293"/>
              <a:ext cx="167194" cy="5137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7302C807-844B-45C6-9F8D-893C05262B00}"/>
                    </a:ext>
                  </a:extLst>
                </p:cNvPr>
                <p:cNvSpPr/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6" name="Rectangle 6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103" y="676520"/>
                  <a:ext cx="592718" cy="4538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277CEB1-F76B-4F8B-8956-4F6343C43793}"/>
                    </a:ext>
                  </a:extLst>
                </p:cNvPr>
                <p:cNvSpPr/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Rectangle 6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175" y="1556530"/>
                  <a:ext cx="457599" cy="4538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DBC8DF4-DB10-4007-81A6-407145EF350F}"/>
                </a:ext>
              </a:extLst>
            </p:cNvPr>
            <p:cNvSpPr/>
            <p:nvPr/>
          </p:nvSpPr>
          <p:spPr>
            <a:xfrm>
              <a:off x="1126725" y="1107381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ACDC6CF-B414-428E-81CE-0D097D0B194F}"/>
                </a:ext>
              </a:extLst>
            </p:cNvPr>
            <p:cNvSpPr/>
            <p:nvPr/>
          </p:nvSpPr>
          <p:spPr>
            <a:xfrm>
              <a:off x="1126725" y="1561220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88C9430-4F7F-4781-B1C3-E1E8B662C2E2}"/>
                </a:ext>
              </a:extLst>
            </p:cNvPr>
            <p:cNvSpPr/>
            <p:nvPr/>
          </p:nvSpPr>
          <p:spPr>
            <a:xfrm>
              <a:off x="1126725" y="2015059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668B0AB-073C-4F00-8EF9-F023C88F0341}"/>
                </a:ext>
              </a:extLst>
            </p:cNvPr>
            <p:cNvSpPr/>
            <p:nvPr/>
          </p:nvSpPr>
          <p:spPr>
            <a:xfrm>
              <a:off x="1126725" y="2468898"/>
              <a:ext cx="457599" cy="453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961BEDD-F249-4E35-8FA5-3F35476997E8}"/>
                    </a:ext>
                  </a:extLst>
                </p:cNvPr>
                <p:cNvSpPr/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′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</a:rPr>
                              <m:t>]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8" name="Rectangle 6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4" y="2256358"/>
                  <a:ext cx="5221929" cy="45383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333" b="-2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136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62E4924-C514-4429-B89E-11C1873E084C}"/>
              </a:ext>
            </a:extLst>
          </p:cNvPr>
          <p:cNvGrpSpPr/>
          <p:nvPr/>
        </p:nvGrpSpPr>
        <p:grpSpPr>
          <a:xfrm>
            <a:off x="1628089" y="1063506"/>
            <a:ext cx="8708067" cy="5185399"/>
            <a:chOff x="1132789" y="987552"/>
            <a:chExt cx="8708067" cy="5185399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566228D-8AE8-4FD2-8E41-4372E6C534D7}"/>
                </a:ext>
              </a:extLst>
            </p:cNvPr>
            <p:cNvGrpSpPr/>
            <p:nvPr/>
          </p:nvGrpSpPr>
          <p:grpSpPr>
            <a:xfrm>
              <a:off x="1132789" y="3895344"/>
              <a:ext cx="8708067" cy="2277607"/>
              <a:chOff x="1240230" y="958933"/>
              <a:chExt cx="8708067" cy="2277607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15A4FFD2-2988-4FA0-BC73-B3E353827098}"/>
                  </a:ext>
                </a:extLst>
              </p:cNvPr>
              <p:cNvSpPr/>
              <p:nvPr/>
            </p:nvSpPr>
            <p:spPr>
              <a:xfrm>
                <a:off x="6783205" y="1416712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CF1752B-2D2A-4705-95B5-FC8C7652DEC6}"/>
                  </a:ext>
                </a:extLst>
              </p:cNvPr>
              <p:cNvSpPr/>
              <p:nvPr/>
            </p:nvSpPr>
            <p:spPr>
              <a:xfrm>
                <a:off x="7240804" y="1416712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8856EABA-762F-490F-93BD-9D1330164E2F}"/>
                      </a:ext>
                    </a:extLst>
                  </p:cNvPr>
                  <p:cNvSpPr/>
                  <p:nvPr/>
                </p:nvSpPr>
                <p:spPr>
                  <a:xfrm>
                    <a:off x="6783205" y="1870551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3205" y="1870551"/>
                    <a:ext cx="457599" cy="45383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7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7BEA2C1B-E9FC-45DF-9FE4-F50E459479FA}"/>
                  </a:ext>
                </a:extLst>
              </p:cNvPr>
              <p:cNvSpPr/>
              <p:nvPr/>
            </p:nvSpPr>
            <p:spPr>
              <a:xfrm>
                <a:off x="7240804" y="1870551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5EB4E69-3352-4BE9-BF59-5D5D45D4A413}"/>
                  </a:ext>
                </a:extLst>
              </p:cNvPr>
              <p:cNvSpPr/>
              <p:nvPr/>
            </p:nvSpPr>
            <p:spPr>
              <a:xfrm>
                <a:off x="7698403" y="141671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CAF06FF-879B-4C8C-9C02-FE5B2CD80D09}"/>
                  </a:ext>
                </a:extLst>
              </p:cNvPr>
              <p:cNvSpPr/>
              <p:nvPr/>
            </p:nvSpPr>
            <p:spPr>
              <a:xfrm>
                <a:off x="8156002" y="141671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6443CF3-BD9F-41E2-BB99-4FE4617F64E8}"/>
                  </a:ext>
                </a:extLst>
              </p:cNvPr>
              <p:cNvSpPr/>
              <p:nvPr/>
            </p:nvSpPr>
            <p:spPr>
              <a:xfrm>
                <a:off x="7698403" y="187055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09561FE-5C6D-4993-A2DF-F65422802E39}"/>
                  </a:ext>
                </a:extLst>
              </p:cNvPr>
              <p:cNvSpPr/>
              <p:nvPr/>
            </p:nvSpPr>
            <p:spPr>
              <a:xfrm>
                <a:off x="8156002" y="187055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66DD74C-C81E-4944-A1B3-C4F7995E949E}"/>
                  </a:ext>
                </a:extLst>
              </p:cNvPr>
              <p:cNvSpPr/>
              <p:nvPr/>
            </p:nvSpPr>
            <p:spPr>
              <a:xfrm>
                <a:off x="6783205" y="2324390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79EC414-1251-4D3E-800A-B219623F6473}"/>
                  </a:ext>
                </a:extLst>
              </p:cNvPr>
              <p:cNvSpPr/>
              <p:nvPr/>
            </p:nvSpPr>
            <p:spPr>
              <a:xfrm>
                <a:off x="7240804" y="2324390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2C6431A-E3A8-4566-951D-F2DA7029F59F}"/>
                  </a:ext>
                </a:extLst>
              </p:cNvPr>
              <p:cNvSpPr/>
              <p:nvPr/>
            </p:nvSpPr>
            <p:spPr>
              <a:xfrm>
                <a:off x="6783205" y="2778229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3AB3243-8EE0-43F4-A2B4-12ACB06F889C}"/>
                  </a:ext>
                </a:extLst>
              </p:cNvPr>
              <p:cNvSpPr/>
              <p:nvPr/>
            </p:nvSpPr>
            <p:spPr>
              <a:xfrm>
                <a:off x="7240804" y="2778229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4334B75-C125-439A-960C-C1023CA25715}"/>
                  </a:ext>
                </a:extLst>
              </p:cNvPr>
              <p:cNvSpPr/>
              <p:nvPr/>
            </p:nvSpPr>
            <p:spPr>
              <a:xfrm>
                <a:off x="7698403" y="2324390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312E98C3-F32A-497F-8B2E-6F91AE14D473}"/>
                  </a:ext>
                </a:extLst>
              </p:cNvPr>
              <p:cNvSpPr/>
              <p:nvPr/>
            </p:nvSpPr>
            <p:spPr>
              <a:xfrm>
                <a:off x="8156002" y="2324390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783D368-E8F2-49F5-A883-FAAC5E7F3CE3}"/>
                  </a:ext>
                </a:extLst>
              </p:cNvPr>
              <p:cNvSpPr/>
              <p:nvPr/>
            </p:nvSpPr>
            <p:spPr>
              <a:xfrm>
                <a:off x="7698403" y="2778229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F3516E2-368D-464E-87D6-58ED442BC8E3}"/>
                  </a:ext>
                </a:extLst>
              </p:cNvPr>
              <p:cNvSpPr/>
              <p:nvPr/>
            </p:nvSpPr>
            <p:spPr>
              <a:xfrm>
                <a:off x="8156002" y="2778229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CA81BF4-D74D-4BF2-9F9D-F1BB084BAA4F}"/>
                  </a:ext>
                </a:extLst>
              </p:cNvPr>
              <p:cNvSpPr/>
              <p:nvPr/>
            </p:nvSpPr>
            <p:spPr>
              <a:xfrm>
                <a:off x="8613601" y="141671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4ED58D3-F180-491E-8F64-C58A64522C6B}"/>
                  </a:ext>
                </a:extLst>
              </p:cNvPr>
              <p:cNvSpPr/>
              <p:nvPr/>
            </p:nvSpPr>
            <p:spPr>
              <a:xfrm>
                <a:off x="9071200" y="141671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B8AA56F-C63C-46D8-A443-00DBFF2CBB83}"/>
                  </a:ext>
                </a:extLst>
              </p:cNvPr>
              <p:cNvSpPr/>
              <p:nvPr/>
            </p:nvSpPr>
            <p:spPr>
              <a:xfrm>
                <a:off x="8613601" y="187055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BAE3ABB-342D-4AA4-95E5-326A255E0045}"/>
                  </a:ext>
                </a:extLst>
              </p:cNvPr>
              <p:cNvSpPr/>
              <p:nvPr/>
            </p:nvSpPr>
            <p:spPr>
              <a:xfrm>
                <a:off x="9071200" y="187055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F3EACAD-CA12-43FF-808A-717272E70E00}"/>
                  </a:ext>
                </a:extLst>
              </p:cNvPr>
              <p:cNvSpPr/>
              <p:nvPr/>
            </p:nvSpPr>
            <p:spPr>
              <a:xfrm>
                <a:off x="8613601" y="2324390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3102FD9E-254B-43DB-8CCE-1A8BEED7BB4D}"/>
                  </a:ext>
                </a:extLst>
              </p:cNvPr>
              <p:cNvSpPr/>
              <p:nvPr/>
            </p:nvSpPr>
            <p:spPr>
              <a:xfrm>
                <a:off x="9071200" y="2324390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9770D24-8024-4AA9-A87D-C6F67167BDE0}"/>
                  </a:ext>
                </a:extLst>
              </p:cNvPr>
              <p:cNvSpPr/>
              <p:nvPr/>
            </p:nvSpPr>
            <p:spPr>
              <a:xfrm>
                <a:off x="8613601" y="2778229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C668215-317F-491F-8F10-E81DD2CB2BBC}"/>
                  </a:ext>
                </a:extLst>
              </p:cNvPr>
              <p:cNvSpPr/>
              <p:nvPr/>
            </p:nvSpPr>
            <p:spPr>
              <a:xfrm>
                <a:off x="9071200" y="2778229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06BF2652-BF6E-49DC-897D-9B9637D4C40D}"/>
                      </a:ext>
                    </a:extLst>
                  </p:cNvPr>
                  <p:cNvSpPr/>
                  <p:nvPr/>
                </p:nvSpPr>
                <p:spPr>
                  <a:xfrm>
                    <a:off x="6742049" y="958933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049" y="958933"/>
                    <a:ext cx="457599" cy="45383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FD413A4D-0512-47A7-917F-5ECD2C8EE556}"/>
                  </a:ext>
                </a:extLst>
              </p:cNvPr>
              <p:cNvCxnSpPr/>
              <p:nvPr/>
            </p:nvCxnSpPr>
            <p:spPr>
              <a:xfrm flipH="1">
                <a:off x="7163634" y="1560621"/>
                <a:ext cx="161232" cy="3591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627754A9-8A8D-47D0-B639-40FF1C5B4A2E}"/>
                  </a:ext>
                </a:extLst>
              </p:cNvPr>
              <p:cNvCxnSpPr/>
              <p:nvPr/>
            </p:nvCxnSpPr>
            <p:spPr>
              <a:xfrm flipH="1">
                <a:off x="7159791" y="2060894"/>
                <a:ext cx="18133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8A088988-52E6-4688-B94E-8FC1121412E7}"/>
                  </a:ext>
                </a:extLst>
              </p:cNvPr>
              <p:cNvCxnSpPr/>
              <p:nvPr/>
            </p:nvCxnSpPr>
            <p:spPr>
              <a:xfrm flipH="1" flipV="1">
                <a:off x="7149631" y="2238232"/>
                <a:ext cx="155001" cy="15772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73E82181-1564-421E-8D85-436029BDFA8A}"/>
                  </a:ext>
                </a:extLst>
              </p:cNvPr>
              <p:cNvCxnSpPr/>
              <p:nvPr/>
            </p:nvCxnSpPr>
            <p:spPr>
              <a:xfrm flipH="1" flipV="1">
                <a:off x="7149631" y="2350624"/>
                <a:ext cx="167194" cy="51376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B5483108-84E2-4960-BB99-5A087972EB5F}"/>
                      </a:ext>
                    </a:extLst>
                  </p:cNvPr>
                  <p:cNvSpPr/>
                  <p:nvPr/>
                </p:nvSpPr>
                <p:spPr>
                  <a:xfrm>
                    <a:off x="7170768" y="958933"/>
                    <a:ext cx="592718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Rectangle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0768" y="958933"/>
                    <a:ext cx="592718" cy="45383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F94E4824-F239-471C-BBCF-88C9B986F83F}"/>
                      </a:ext>
                    </a:extLst>
                  </p:cNvPr>
                  <p:cNvSpPr/>
                  <p:nvPr/>
                </p:nvSpPr>
                <p:spPr>
                  <a:xfrm>
                    <a:off x="9490698" y="1865861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Rectangle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8" y="1865861"/>
                    <a:ext cx="457599" cy="4538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54D6EC83-7D2E-45DE-9EA5-20D930F8AE3A}"/>
                  </a:ext>
                </a:extLst>
              </p:cNvPr>
              <p:cNvSpPr/>
              <p:nvPr/>
            </p:nvSpPr>
            <p:spPr>
              <a:xfrm>
                <a:off x="6326248" y="1416712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BB64E4E-A6C2-43BD-87AB-230354CB5B6E}"/>
                  </a:ext>
                </a:extLst>
              </p:cNvPr>
              <p:cNvSpPr/>
              <p:nvPr/>
            </p:nvSpPr>
            <p:spPr>
              <a:xfrm>
                <a:off x="6326248" y="1870551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6CB88EC-88C0-44AA-A20F-E5F5CA720E1E}"/>
                  </a:ext>
                </a:extLst>
              </p:cNvPr>
              <p:cNvSpPr/>
              <p:nvPr/>
            </p:nvSpPr>
            <p:spPr>
              <a:xfrm>
                <a:off x="6326248" y="2324390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CB27144-7FF6-4E6D-8C3C-BE6BA3D653CC}"/>
                  </a:ext>
                </a:extLst>
              </p:cNvPr>
              <p:cNvSpPr/>
              <p:nvPr/>
            </p:nvSpPr>
            <p:spPr>
              <a:xfrm>
                <a:off x="6326248" y="2778229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D735DBC5-5E4D-4741-A936-7406EBCC1F40}"/>
                  </a:ext>
                </a:extLst>
              </p:cNvPr>
              <p:cNvSpPr/>
              <p:nvPr/>
            </p:nvSpPr>
            <p:spPr>
              <a:xfrm>
                <a:off x="2612018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6FBFC522-6608-4D9A-AF82-6660F6E8121A}"/>
                  </a:ext>
                </a:extLst>
              </p:cNvPr>
              <p:cNvSpPr/>
              <p:nvPr/>
            </p:nvSpPr>
            <p:spPr>
              <a:xfrm>
                <a:off x="3069617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0A52F872-A5C6-4431-956A-66ACDC007164}"/>
                  </a:ext>
                </a:extLst>
              </p:cNvPr>
              <p:cNvSpPr/>
              <p:nvPr/>
            </p:nvSpPr>
            <p:spPr>
              <a:xfrm>
                <a:off x="2612018" y="187502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1FE543C-FB0E-43F4-839B-26018B75E101}"/>
                  </a:ext>
                </a:extLst>
              </p:cNvPr>
              <p:cNvSpPr/>
              <p:nvPr/>
            </p:nvSpPr>
            <p:spPr>
              <a:xfrm>
                <a:off x="3069617" y="187502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6CE47D7-1DED-491B-8CE7-484E942515A3}"/>
                  </a:ext>
                </a:extLst>
              </p:cNvPr>
              <p:cNvSpPr/>
              <p:nvPr/>
            </p:nvSpPr>
            <p:spPr>
              <a:xfrm>
                <a:off x="3527216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FD3C7CB-4BEB-4701-BD62-AB5DE1A8AA9B}"/>
                  </a:ext>
                </a:extLst>
              </p:cNvPr>
              <p:cNvSpPr/>
              <p:nvPr/>
            </p:nvSpPr>
            <p:spPr>
              <a:xfrm>
                <a:off x="3984815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21D6CBC7-4086-47FA-98FC-625A64D4FD64}"/>
                  </a:ext>
                </a:extLst>
              </p:cNvPr>
              <p:cNvSpPr/>
              <p:nvPr/>
            </p:nvSpPr>
            <p:spPr>
              <a:xfrm>
                <a:off x="3527216" y="18750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8D364D96-42F5-4D68-8D28-183B7FFDFCCB}"/>
                  </a:ext>
                </a:extLst>
              </p:cNvPr>
              <p:cNvSpPr/>
              <p:nvPr/>
            </p:nvSpPr>
            <p:spPr>
              <a:xfrm>
                <a:off x="3984815" y="187502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078397E5-77C1-4148-A07D-F49E0B3895FE}"/>
                  </a:ext>
                </a:extLst>
              </p:cNvPr>
              <p:cNvSpPr/>
              <p:nvPr/>
            </p:nvSpPr>
            <p:spPr>
              <a:xfrm>
                <a:off x="2612018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449420FD-724F-4608-B651-1343D2231FC2}"/>
                  </a:ext>
                </a:extLst>
              </p:cNvPr>
              <p:cNvSpPr/>
              <p:nvPr/>
            </p:nvSpPr>
            <p:spPr>
              <a:xfrm>
                <a:off x="3069617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87B928B-8167-4332-9DEB-26D37A5F1C11}"/>
                  </a:ext>
                </a:extLst>
              </p:cNvPr>
              <p:cNvSpPr/>
              <p:nvPr/>
            </p:nvSpPr>
            <p:spPr>
              <a:xfrm>
                <a:off x="2612018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BF6F240-F5CD-4D9E-8749-A474E6A4EBA7}"/>
                  </a:ext>
                </a:extLst>
              </p:cNvPr>
              <p:cNvSpPr/>
              <p:nvPr/>
            </p:nvSpPr>
            <p:spPr>
              <a:xfrm>
                <a:off x="3069617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DD9AD19-7664-4B45-A1A2-4AE0DC96B4F4}"/>
                  </a:ext>
                </a:extLst>
              </p:cNvPr>
              <p:cNvSpPr/>
              <p:nvPr/>
            </p:nvSpPr>
            <p:spPr>
              <a:xfrm>
                <a:off x="3527216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C9F5253-F95B-4917-BD01-139D7FE61063}"/>
                  </a:ext>
                </a:extLst>
              </p:cNvPr>
              <p:cNvSpPr/>
              <p:nvPr/>
            </p:nvSpPr>
            <p:spPr>
              <a:xfrm>
                <a:off x="3984815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C9DE0CFD-82E5-4DD6-BF41-FAD4BCFDD7F2}"/>
                  </a:ext>
                </a:extLst>
              </p:cNvPr>
              <p:cNvSpPr/>
              <p:nvPr/>
            </p:nvSpPr>
            <p:spPr>
              <a:xfrm>
                <a:off x="3527216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C9C0761-5F63-4D6F-992D-EA1AF2478772}"/>
                  </a:ext>
                </a:extLst>
              </p:cNvPr>
              <p:cNvSpPr/>
              <p:nvPr/>
            </p:nvSpPr>
            <p:spPr>
              <a:xfrm>
                <a:off x="3984815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73DAA4F-4E48-4C84-9ECD-E65950FD2803}"/>
                  </a:ext>
                </a:extLst>
              </p:cNvPr>
              <p:cNvSpPr/>
              <p:nvPr/>
            </p:nvSpPr>
            <p:spPr>
              <a:xfrm>
                <a:off x="4442414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747BEAB1-D95F-48AE-B641-36704FCFE26B}"/>
                  </a:ext>
                </a:extLst>
              </p:cNvPr>
              <p:cNvSpPr/>
              <p:nvPr/>
            </p:nvSpPr>
            <p:spPr>
              <a:xfrm>
                <a:off x="4900013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D38FF63D-751F-407A-BDBC-AF622CA406C1}"/>
                  </a:ext>
                </a:extLst>
              </p:cNvPr>
              <p:cNvSpPr/>
              <p:nvPr/>
            </p:nvSpPr>
            <p:spPr>
              <a:xfrm>
                <a:off x="4442414" y="18750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2768733-0DDB-4D8C-BB15-325E4C14248D}"/>
                  </a:ext>
                </a:extLst>
              </p:cNvPr>
              <p:cNvSpPr/>
              <p:nvPr/>
            </p:nvSpPr>
            <p:spPr>
              <a:xfrm>
                <a:off x="4900013" y="18750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09C701-A101-4B1E-BAB0-D7F65B3E1DC5}"/>
                  </a:ext>
                </a:extLst>
              </p:cNvPr>
              <p:cNvSpPr/>
              <p:nvPr/>
            </p:nvSpPr>
            <p:spPr>
              <a:xfrm>
                <a:off x="4442414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F6E633-130D-4BD7-B4D5-6E04B93A7549}"/>
                  </a:ext>
                </a:extLst>
              </p:cNvPr>
              <p:cNvSpPr/>
              <p:nvPr/>
            </p:nvSpPr>
            <p:spPr>
              <a:xfrm>
                <a:off x="4900013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C31E7753-F190-4005-B2BB-FBCD55161EE8}"/>
                  </a:ext>
                </a:extLst>
              </p:cNvPr>
              <p:cNvSpPr/>
              <p:nvPr/>
            </p:nvSpPr>
            <p:spPr>
              <a:xfrm>
                <a:off x="4442414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E3C7426-211A-4974-8975-9D0A33E724C6}"/>
                  </a:ext>
                </a:extLst>
              </p:cNvPr>
              <p:cNvSpPr/>
              <p:nvPr/>
            </p:nvSpPr>
            <p:spPr>
              <a:xfrm>
                <a:off x="4900013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C9E3DF63-E35C-4379-97D2-CA3AF296FFB1}"/>
                      </a:ext>
                    </a:extLst>
                  </p:cNvPr>
                  <p:cNvSpPr/>
                  <p:nvPr/>
                </p:nvSpPr>
                <p:spPr>
                  <a:xfrm>
                    <a:off x="1659611" y="958933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9" name="Rectangle 1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9611" y="958933"/>
                    <a:ext cx="457599" cy="45383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9BBBCCC6-B12C-4839-8351-7E40C5E3058D}"/>
                      </a:ext>
                    </a:extLst>
                  </p:cNvPr>
                  <p:cNvSpPr/>
                  <p:nvPr/>
                </p:nvSpPr>
                <p:spPr>
                  <a:xfrm>
                    <a:off x="5326544" y="1871449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Rectangle 1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544" y="1871449"/>
                    <a:ext cx="457599" cy="45383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6055728-7A10-4E31-87CE-74F4BB822207}"/>
                  </a:ext>
                </a:extLst>
              </p:cNvPr>
              <p:cNvSpPr/>
              <p:nvPr/>
            </p:nvSpPr>
            <p:spPr>
              <a:xfrm>
                <a:off x="1697462" y="1421184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C63C45FD-B68C-4FD3-95BE-1B4E391E58B7}"/>
                  </a:ext>
                </a:extLst>
              </p:cNvPr>
              <p:cNvSpPr/>
              <p:nvPr/>
            </p:nvSpPr>
            <p:spPr>
              <a:xfrm>
                <a:off x="2155061" y="14211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DF62FCC-C0E2-463A-ACD2-10A9BF47DAB7}"/>
                  </a:ext>
                </a:extLst>
              </p:cNvPr>
              <p:cNvSpPr/>
              <p:nvPr/>
            </p:nvSpPr>
            <p:spPr>
              <a:xfrm>
                <a:off x="1697462" y="2328862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F82D486-5CDF-49F6-A41C-0C11E384EFC9}"/>
                  </a:ext>
                </a:extLst>
              </p:cNvPr>
              <p:cNvSpPr/>
              <p:nvPr/>
            </p:nvSpPr>
            <p:spPr>
              <a:xfrm>
                <a:off x="2155061" y="2328862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046F3FBF-2146-4350-8C5C-BE33620D4663}"/>
                  </a:ext>
                </a:extLst>
              </p:cNvPr>
              <p:cNvSpPr/>
              <p:nvPr/>
            </p:nvSpPr>
            <p:spPr>
              <a:xfrm>
                <a:off x="1697462" y="2782701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B02AA6C-5271-48D8-AF9C-23B04AC6832F}"/>
                  </a:ext>
                </a:extLst>
              </p:cNvPr>
              <p:cNvSpPr/>
              <p:nvPr/>
            </p:nvSpPr>
            <p:spPr>
              <a:xfrm>
                <a:off x="2155061" y="2782701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00162F8A-DC8B-4D80-B92A-AE19DD2B8C74}"/>
                  </a:ext>
                </a:extLst>
              </p:cNvPr>
              <p:cNvSpPr/>
              <p:nvPr/>
            </p:nvSpPr>
            <p:spPr>
              <a:xfrm>
                <a:off x="2153954" y="1875021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06A79382-AF95-48ED-B441-8532AA2E8627}"/>
                      </a:ext>
                    </a:extLst>
                  </p:cNvPr>
                  <p:cNvSpPr/>
                  <p:nvPr/>
                </p:nvSpPr>
                <p:spPr>
                  <a:xfrm>
                    <a:off x="1698101" y="1875021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98" name="Rectangle 1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8101" y="1875021"/>
                    <a:ext cx="457599" cy="45383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77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5" name="Curved Connector 198">
                <a:extLst>
                  <a:ext uri="{FF2B5EF4-FFF2-40B4-BE49-F238E27FC236}">
                    <a16:creationId xmlns:a16="http://schemas.microsoft.com/office/drawing/2014/main" id="{59D993EA-6106-4034-B039-543EB055C185}"/>
                  </a:ext>
                </a:extLst>
              </p:cNvPr>
              <p:cNvCxnSpPr/>
              <p:nvPr/>
            </p:nvCxnSpPr>
            <p:spPr>
              <a:xfrm rot="16200000" flipH="1">
                <a:off x="3314296" y="584146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E07C90E2-B188-4EB6-8EB2-81976F523C81}"/>
                  </a:ext>
                </a:extLst>
              </p:cNvPr>
              <p:cNvSpPr/>
              <p:nvPr/>
            </p:nvSpPr>
            <p:spPr>
              <a:xfrm>
                <a:off x="1240230" y="1421184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A13AA0BC-2F5E-450A-97B3-0531390D732D}"/>
                  </a:ext>
                </a:extLst>
              </p:cNvPr>
              <p:cNvSpPr/>
              <p:nvPr/>
            </p:nvSpPr>
            <p:spPr>
              <a:xfrm>
                <a:off x="1240230" y="1875023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BAFEA51-368C-4C58-87F6-00E38A530B9D}"/>
                  </a:ext>
                </a:extLst>
              </p:cNvPr>
              <p:cNvSpPr/>
              <p:nvPr/>
            </p:nvSpPr>
            <p:spPr>
              <a:xfrm>
                <a:off x="1240230" y="2328862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CB2DCAB-19D1-4E10-BFA1-E3F6EDBD5E4B}"/>
                  </a:ext>
                </a:extLst>
              </p:cNvPr>
              <p:cNvSpPr/>
              <p:nvPr/>
            </p:nvSpPr>
            <p:spPr>
              <a:xfrm>
                <a:off x="1240230" y="2782701"/>
                <a:ext cx="457599" cy="4538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0" name="Curved Connector 203">
                <a:extLst>
                  <a:ext uri="{FF2B5EF4-FFF2-40B4-BE49-F238E27FC236}">
                    <a16:creationId xmlns:a16="http://schemas.microsoft.com/office/drawing/2014/main" id="{47420C07-E98A-44B7-8240-6CEB84EB42F3}"/>
                  </a:ext>
                </a:extLst>
              </p:cNvPr>
              <p:cNvCxnSpPr/>
              <p:nvPr/>
            </p:nvCxnSpPr>
            <p:spPr>
              <a:xfrm rot="5400000" flipH="1" flipV="1">
                <a:off x="2841616" y="1037744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C24118F5-09A2-4086-BDBA-BD69B750FCC4}"/>
                      </a:ext>
                    </a:extLst>
                  </p:cNvPr>
                  <p:cNvSpPr/>
                  <p:nvPr/>
                </p:nvSpPr>
                <p:spPr>
                  <a:xfrm>
                    <a:off x="3916768" y="958933"/>
                    <a:ext cx="150440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5" name="Rectangle 20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6768" y="958933"/>
                    <a:ext cx="1504406" cy="45383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4F5305D2-F6F7-48E8-8675-66F211F97FFE}"/>
                      </a:ext>
                    </a:extLst>
                  </p:cNvPr>
                  <p:cNvSpPr/>
                  <p:nvPr/>
                </p:nvSpPr>
                <p:spPr>
                  <a:xfrm>
                    <a:off x="3006288" y="958933"/>
                    <a:ext cx="150440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6" name="Rectangle 2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6288" y="958933"/>
                    <a:ext cx="1504406" cy="45383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3" name="Cross 272">
                <a:extLst>
                  <a:ext uri="{FF2B5EF4-FFF2-40B4-BE49-F238E27FC236}">
                    <a16:creationId xmlns:a16="http://schemas.microsoft.com/office/drawing/2014/main" id="{BBB7F0A9-6BED-48E0-844A-8D0DAC4A214B}"/>
                  </a:ext>
                </a:extLst>
              </p:cNvPr>
              <p:cNvSpPr/>
              <p:nvPr/>
            </p:nvSpPr>
            <p:spPr>
              <a:xfrm>
                <a:off x="5700081" y="2148618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370C0C-E3F6-4090-80FB-68CBE5AD99A2}"/>
                </a:ext>
              </a:extLst>
            </p:cNvPr>
            <p:cNvGrpSpPr/>
            <p:nvPr/>
          </p:nvGrpSpPr>
          <p:grpSpPr>
            <a:xfrm>
              <a:off x="1138897" y="987552"/>
              <a:ext cx="8701959" cy="2265790"/>
              <a:chOff x="1246339" y="3767172"/>
              <a:chExt cx="8701959" cy="226579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4" name="Title 1">
            <a:extLst>
              <a:ext uri="{FF2B5EF4-FFF2-40B4-BE49-F238E27FC236}">
                <a16:creationId xmlns:a16="http://schemas.microsoft.com/office/drawing/2014/main" id="{DEFC9164-AE4D-4D51-BE55-13E47ADF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47" y="-15276"/>
            <a:ext cx="10515600" cy="1325563"/>
          </a:xfrm>
        </p:spPr>
        <p:txBody>
          <a:bodyPr/>
          <a:lstStyle/>
          <a:p>
            <a:r>
              <a:rPr lang="en-US" dirty="0"/>
              <a:t>In HOP-HMM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1874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584200" y="4196080"/>
            <a:ext cx="5511800" cy="115824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Annotation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4" y="5088725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1" y="3644857"/>
                <a:ext cx="45185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457200" y="4152900"/>
            <a:ext cx="118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096000" y="5339608"/>
            <a:ext cx="0" cy="13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" y="51656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4" y="3975823"/>
                <a:ext cx="3241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5" y="531807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/>
          <p:cNvSpPr/>
          <p:nvPr/>
        </p:nvSpPr>
        <p:spPr>
          <a:xfrm flipV="1">
            <a:off x="591116" y="4161411"/>
            <a:ext cx="5511800" cy="1159200"/>
          </a:xfrm>
          <a:custGeom>
            <a:avLst/>
            <a:gdLst>
              <a:gd name="connsiteX0" fmla="*/ 0 w 5511800"/>
              <a:gd name="connsiteY0" fmla="*/ 1158240 h 1158240"/>
              <a:gd name="connsiteX1" fmla="*/ 25400 w 5511800"/>
              <a:gd name="connsiteY1" fmla="*/ 1153160 h 1158240"/>
              <a:gd name="connsiteX2" fmla="*/ 55880 w 5511800"/>
              <a:gd name="connsiteY2" fmla="*/ 1132840 h 1158240"/>
              <a:gd name="connsiteX3" fmla="*/ 96520 w 5511800"/>
              <a:gd name="connsiteY3" fmla="*/ 1122680 h 1158240"/>
              <a:gd name="connsiteX4" fmla="*/ 116840 w 5511800"/>
              <a:gd name="connsiteY4" fmla="*/ 1107440 h 1158240"/>
              <a:gd name="connsiteX5" fmla="*/ 147320 w 5511800"/>
              <a:gd name="connsiteY5" fmla="*/ 1082040 h 1158240"/>
              <a:gd name="connsiteX6" fmla="*/ 167640 w 5511800"/>
              <a:gd name="connsiteY6" fmla="*/ 1076960 h 1158240"/>
              <a:gd name="connsiteX7" fmla="*/ 182880 w 5511800"/>
              <a:gd name="connsiteY7" fmla="*/ 1071880 h 1158240"/>
              <a:gd name="connsiteX8" fmla="*/ 213360 w 5511800"/>
              <a:gd name="connsiteY8" fmla="*/ 1051560 h 1158240"/>
              <a:gd name="connsiteX9" fmla="*/ 264160 w 5511800"/>
              <a:gd name="connsiteY9" fmla="*/ 1056640 h 1158240"/>
              <a:gd name="connsiteX10" fmla="*/ 284480 w 5511800"/>
              <a:gd name="connsiteY10" fmla="*/ 1066800 h 1158240"/>
              <a:gd name="connsiteX11" fmla="*/ 320040 w 5511800"/>
              <a:gd name="connsiteY11" fmla="*/ 1071880 h 1158240"/>
              <a:gd name="connsiteX12" fmla="*/ 391160 w 5511800"/>
              <a:gd name="connsiteY12" fmla="*/ 1082040 h 1158240"/>
              <a:gd name="connsiteX13" fmla="*/ 436880 w 5511800"/>
              <a:gd name="connsiteY13" fmla="*/ 1087120 h 1158240"/>
              <a:gd name="connsiteX14" fmla="*/ 518160 w 5511800"/>
              <a:gd name="connsiteY14" fmla="*/ 1082040 h 1158240"/>
              <a:gd name="connsiteX15" fmla="*/ 553720 w 5511800"/>
              <a:gd name="connsiteY15" fmla="*/ 1066800 h 1158240"/>
              <a:gd name="connsiteX16" fmla="*/ 568960 w 5511800"/>
              <a:gd name="connsiteY16" fmla="*/ 1051560 h 1158240"/>
              <a:gd name="connsiteX17" fmla="*/ 599440 w 5511800"/>
              <a:gd name="connsiteY17" fmla="*/ 1036320 h 1158240"/>
              <a:gd name="connsiteX18" fmla="*/ 635000 w 5511800"/>
              <a:gd name="connsiteY18" fmla="*/ 1010920 h 1158240"/>
              <a:gd name="connsiteX19" fmla="*/ 665480 w 5511800"/>
              <a:gd name="connsiteY19" fmla="*/ 990600 h 1158240"/>
              <a:gd name="connsiteX20" fmla="*/ 675640 w 5511800"/>
              <a:gd name="connsiteY20" fmla="*/ 975360 h 1158240"/>
              <a:gd name="connsiteX21" fmla="*/ 690880 w 5511800"/>
              <a:gd name="connsiteY21" fmla="*/ 970280 h 1158240"/>
              <a:gd name="connsiteX22" fmla="*/ 721360 w 5511800"/>
              <a:gd name="connsiteY22" fmla="*/ 965200 h 1158240"/>
              <a:gd name="connsiteX23" fmla="*/ 736600 w 5511800"/>
              <a:gd name="connsiteY23" fmla="*/ 960120 h 1158240"/>
              <a:gd name="connsiteX24" fmla="*/ 807720 w 5511800"/>
              <a:gd name="connsiteY24" fmla="*/ 955040 h 1158240"/>
              <a:gd name="connsiteX25" fmla="*/ 828040 w 5511800"/>
              <a:gd name="connsiteY25" fmla="*/ 944880 h 1158240"/>
              <a:gd name="connsiteX26" fmla="*/ 858520 w 5511800"/>
              <a:gd name="connsiteY26" fmla="*/ 934720 h 1158240"/>
              <a:gd name="connsiteX27" fmla="*/ 889000 w 5511800"/>
              <a:gd name="connsiteY27" fmla="*/ 919480 h 1158240"/>
              <a:gd name="connsiteX28" fmla="*/ 929640 w 5511800"/>
              <a:gd name="connsiteY28" fmla="*/ 894080 h 1158240"/>
              <a:gd name="connsiteX29" fmla="*/ 960120 w 5511800"/>
              <a:gd name="connsiteY29" fmla="*/ 873760 h 1158240"/>
              <a:gd name="connsiteX30" fmla="*/ 980440 w 5511800"/>
              <a:gd name="connsiteY30" fmla="*/ 868680 h 1158240"/>
              <a:gd name="connsiteX31" fmla="*/ 1000760 w 5511800"/>
              <a:gd name="connsiteY31" fmla="*/ 858520 h 1158240"/>
              <a:gd name="connsiteX32" fmla="*/ 1016000 w 5511800"/>
              <a:gd name="connsiteY32" fmla="*/ 853440 h 1158240"/>
              <a:gd name="connsiteX33" fmla="*/ 1061720 w 5511800"/>
              <a:gd name="connsiteY33" fmla="*/ 812800 h 1158240"/>
              <a:gd name="connsiteX34" fmla="*/ 1092200 w 5511800"/>
              <a:gd name="connsiteY34" fmla="*/ 802640 h 1158240"/>
              <a:gd name="connsiteX35" fmla="*/ 1122680 w 5511800"/>
              <a:gd name="connsiteY35" fmla="*/ 787400 h 1158240"/>
              <a:gd name="connsiteX36" fmla="*/ 1229360 w 5511800"/>
              <a:gd name="connsiteY36" fmla="*/ 782320 h 1158240"/>
              <a:gd name="connsiteX37" fmla="*/ 1295400 w 5511800"/>
              <a:gd name="connsiteY37" fmla="*/ 767080 h 1158240"/>
              <a:gd name="connsiteX38" fmla="*/ 1361440 w 5511800"/>
              <a:gd name="connsiteY38" fmla="*/ 741680 h 1158240"/>
              <a:gd name="connsiteX39" fmla="*/ 1397000 w 5511800"/>
              <a:gd name="connsiteY39" fmla="*/ 721360 h 1158240"/>
              <a:gd name="connsiteX40" fmla="*/ 1427480 w 5511800"/>
              <a:gd name="connsiteY40" fmla="*/ 701040 h 1158240"/>
              <a:gd name="connsiteX41" fmla="*/ 1463040 w 5511800"/>
              <a:gd name="connsiteY41" fmla="*/ 665480 h 1158240"/>
              <a:gd name="connsiteX42" fmla="*/ 1493520 w 5511800"/>
              <a:gd name="connsiteY42" fmla="*/ 619760 h 1158240"/>
              <a:gd name="connsiteX43" fmla="*/ 1508760 w 5511800"/>
              <a:gd name="connsiteY43" fmla="*/ 609600 h 1158240"/>
              <a:gd name="connsiteX44" fmla="*/ 1513840 w 5511800"/>
              <a:gd name="connsiteY44" fmla="*/ 594360 h 1158240"/>
              <a:gd name="connsiteX45" fmla="*/ 1549400 w 5511800"/>
              <a:gd name="connsiteY45" fmla="*/ 563880 h 1158240"/>
              <a:gd name="connsiteX46" fmla="*/ 1559560 w 5511800"/>
              <a:gd name="connsiteY46" fmla="*/ 548640 h 1158240"/>
              <a:gd name="connsiteX47" fmla="*/ 1590040 w 5511800"/>
              <a:gd name="connsiteY47" fmla="*/ 523240 h 1158240"/>
              <a:gd name="connsiteX48" fmla="*/ 1605280 w 5511800"/>
              <a:gd name="connsiteY48" fmla="*/ 472440 h 1158240"/>
              <a:gd name="connsiteX49" fmla="*/ 1610360 w 5511800"/>
              <a:gd name="connsiteY49" fmla="*/ 309880 h 1158240"/>
              <a:gd name="connsiteX50" fmla="*/ 1625600 w 5511800"/>
              <a:gd name="connsiteY50" fmla="*/ 304800 h 1158240"/>
              <a:gd name="connsiteX51" fmla="*/ 1656080 w 5511800"/>
              <a:gd name="connsiteY51" fmla="*/ 284480 h 1158240"/>
              <a:gd name="connsiteX52" fmla="*/ 1671320 w 5511800"/>
              <a:gd name="connsiteY52" fmla="*/ 274320 h 1158240"/>
              <a:gd name="connsiteX53" fmla="*/ 1686560 w 5511800"/>
              <a:gd name="connsiteY53" fmla="*/ 264160 h 1158240"/>
              <a:gd name="connsiteX54" fmla="*/ 1701800 w 5511800"/>
              <a:gd name="connsiteY54" fmla="*/ 259080 h 1158240"/>
              <a:gd name="connsiteX55" fmla="*/ 1732280 w 5511800"/>
              <a:gd name="connsiteY55" fmla="*/ 243840 h 1158240"/>
              <a:gd name="connsiteX56" fmla="*/ 1742440 w 5511800"/>
              <a:gd name="connsiteY56" fmla="*/ 228600 h 1158240"/>
              <a:gd name="connsiteX57" fmla="*/ 1757680 w 5511800"/>
              <a:gd name="connsiteY57" fmla="*/ 223520 h 1158240"/>
              <a:gd name="connsiteX58" fmla="*/ 1793240 w 5511800"/>
              <a:gd name="connsiteY58" fmla="*/ 218440 h 1158240"/>
              <a:gd name="connsiteX59" fmla="*/ 1823720 w 5511800"/>
              <a:gd name="connsiteY59" fmla="*/ 203200 h 1158240"/>
              <a:gd name="connsiteX60" fmla="*/ 1844040 w 5511800"/>
              <a:gd name="connsiteY60" fmla="*/ 193040 h 1158240"/>
              <a:gd name="connsiteX61" fmla="*/ 1859280 w 5511800"/>
              <a:gd name="connsiteY61" fmla="*/ 182880 h 1158240"/>
              <a:gd name="connsiteX62" fmla="*/ 1879600 w 5511800"/>
              <a:gd name="connsiteY62" fmla="*/ 177800 h 1158240"/>
              <a:gd name="connsiteX63" fmla="*/ 1894840 w 5511800"/>
              <a:gd name="connsiteY63" fmla="*/ 162560 h 1158240"/>
              <a:gd name="connsiteX64" fmla="*/ 1915160 w 5511800"/>
              <a:gd name="connsiteY64" fmla="*/ 127000 h 1158240"/>
              <a:gd name="connsiteX65" fmla="*/ 1935480 w 5511800"/>
              <a:gd name="connsiteY65" fmla="*/ 96520 h 1158240"/>
              <a:gd name="connsiteX66" fmla="*/ 1940560 w 5511800"/>
              <a:gd name="connsiteY66" fmla="*/ 76200 h 1158240"/>
              <a:gd name="connsiteX67" fmla="*/ 1955800 w 5511800"/>
              <a:gd name="connsiteY67" fmla="*/ 66040 h 1158240"/>
              <a:gd name="connsiteX68" fmla="*/ 1986280 w 5511800"/>
              <a:gd name="connsiteY68" fmla="*/ 45720 h 1158240"/>
              <a:gd name="connsiteX69" fmla="*/ 2001520 w 5511800"/>
              <a:gd name="connsiteY69" fmla="*/ 30480 h 1158240"/>
              <a:gd name="connsiteX70" fmla="*/ 2042160 w 5511800"/>
              <a:gd name="connsiteY70" fmla="*/ 20320 h 1158240"/>
              <a:gd name="connsiteX71" fmla="*/ 2057400 w 5511800"/>
              <a:gd name="connsiteY71" fmla="*/ 15240 h 1158240"/>
              <a:gd name="connsiteX72" fmla="*/ 2301240 w 5511800"/>
              <a:gd name="connsiteY72" fmla="*/ 20320 h 1158240"/>
              <a:gd name="connsiteX73" fmla="*/ 2316480 w 5511800"/>
              <a:gd name="connsiteY73" fmla="*/ 30480 h 1158240"/>
              <a:gd name="connsiteX74" fmla="*/ 2448560 w 5511800"/>
              <a:gd name="connsiteY74" fmla="*/ 40640 h 1158240"/>
              <a:gd name="connsiteX75" fmla="*/ 2504440 w 5511800"/>
              <a:gd name="connsiteY75" fmla="*/ 30480 h 1158240"/>
              <a:gd name="connsiteX76" fmla="*/ 2545080 w 5511800"/>
              <a:gd name="connsiteY76" fmla="*/ 25400 h 1158240"/>
              <a:gd name="connsiteX77" fmla="*/ 2565400 w 5511800"/>
              <a:gd name="connsiteY77" fmla="*/ 20320 h 1158240"/>
              <a:gd name="connsiteX78" fmla="*/ 2616200 w 5511800"/>
              <a:gd name="connsiteY78" fmla="*/ 10160 h 1158240"/>
              <a:gd name="connsiteX79" fmla="*/ 2651760 w 5511800"/>
              <a:gd name="connsiteY79" fmla="*/ 0 h 1158240"/>
              <a:gd name="connsiteX80" fmla="*/ 2819400 w 5511800"/>
              <a:gd name="connsiteY80" fmla="*/ 5080 h 1158240"/>
              <a:gd name="connsiteX81" fmla="*/ 2865120 w 5511800"/>
              <a:gd name="connsiteY81" fmla="*/ 20320 h 1158240"/>
              <a:gd name="connsiteX82" fmla="*/ 2961640 w 5511800"/>
              <a:gd name="connsiteY82" fmla="*/ 25400 h 1158240"/>
              <a:gd name="connsiteX83" fmla="*/ 2976880 w 5511800"/>
              <a:gd name="connsiteY83" fmla="*/ 35560 h 1158240"/>
              <a:gd name="connsiteX84" fmla="*/ 3012440 w 5511800"/>
              <a:gd name="connsiteY84" fmla="*/ 45720 h 1158240"/>
              <a:gd name="connsiteX85" fmla="*/ 3119120 w 5511800"/>
              <a:gd name="connsiteY85" fmla="*/ 71120 h 1158240"/>
              <a:gd name="connsiteX86" fmla="*/ 3149600 w 5511800"/>
              <a:gd name="connsiteY86" fmla="*/ 76200 h 1158240"/>
              <a:gd name="connsiteX87" fmla="*/ 3261360 w 5511800"/>
              <a:gd name="connsiteY87" fmla="*/ 91440 h 1158240"/>
              <a:gd name="connsiteX88" fmla="*/ 3276600 w 5511800"/>
              <a:gd name="connsiteY88" fmla="*/ 96520 h 1158240"/>
              <a:gd name="connsiteX89" fmla="*/ 3312160 w 5511800"/>
              <a:gd name="connsiteY89" fmla="*/ 101600 h 1158240"/>
              <a:gd name="connsiteX90" fmla="*/ 3327400 w 5511800"/>
              <a:gd name="connsiteY90" fmla="*/ 116840 h 1158240"/>
              <a:gd name="connsiteX91" fmla="*/ 3342640 w 5511800"/>
              <a:gd name="connsiteY91" fmla="*/ 121920 h 1158240"/>
              <a:gd name="connsiteX92" fmla="*/ 3378200 w 5511800"/>
              <a:gd name="connsiteY92" fmla="*/ 157480 h 1158240"/>
              <a:gd name="connsiteX93" fmla="*/ 3393440 w 5511800"/>
              <a:gd name="connsiteY93" fmla="*/ 167640 h 1158240"/>
              <a:gd name="connsiteX94" fmla="*/ 3439160 w 5511800"/>
              <a:gd name="connsiteY94" fmla="*/ 203200 h 1158240"/>
              <a:gd name="connsiteX95" fmla="*/ 3469640 w 5511800"/>
              <a:gd name="connsiteY95" fmla="*/ 208280 h 1158240"/>
              <a:gd name="connsiteX96" fmla="*/ 3550920 w 5511800"/>
              <a:gd name="connsiteY96" fmla="*/ 213360 h 1158240"/>
              <a:gd name="connsiteX97" fmla="*/ 3566160 w 5511800"/>
              <a:gd name="connsiteY97" fmla="*/ 218440 h 1158240"/>
              <a:gd name="connsiteX98" fmla="*/ 3601720 w 5511800"/>
              <a:gd name="connsiteY98" fmla="*/ 233680 h 1158240"/>
              <a:gd name="connsiteX99" fmla="*/ 3622040 w 5511800"/>
              <a:gd name="connsiteY99" fmla="*/ 238760 h 1158240"/>
              <a:gd name="connsiteX100" fmla="*/ 3637280 w 5511800"/>
              <a:gd name="connsiteY100" fmla="*/ 254000 h 1158240"/>
              <a:gd name="connsiteX101" fmla="*/ 3652520 w 5511800"/>
              <a:gd name="connsiteY101" fmla="*/ 259080 h 1158240"/>
              <a:gd name="connsiteX102" fmla="*/ 3693160 w 5511800"/>
              <a:gd name="connsiteY102" fmla="*/ 304800 h 1158240"/>
              <a:gd name="connsiteX103" fmla="*/ 3698240 w 5511800"/>
              <a:gd name="connsiteY103" fmla="*/ 335280 h 1158240"/>
              <a:gd name="connsiteX104" fmla="*/ 3708400 w 5511800"/>
              <a:gd name="connsiteY104" fmla="*/ 355600 h 1158240"/>
              <a:gd name="connsiteX105" fmla="*/ 3713480 w 5511800"/>
              <a:gd name="connsiteY105" fmla="*/ 375920 h 1158240"/>
              <a:gd name="connsiteX106" fmla="*/ 3723640 w 5511800"/>
              <a:gd name="connsiteY106" fmla="*/ 452120 h 1158240"/>
              <a:gd name="connsiteX107" fmla="*/ 3728720 w 5511800"/>
              <a:gd name="connsiteY107" fmla="*/ 477520 h 1158240"/>
              <a:gd name="connsiteX108" fmla="*/ 3743960 w 5511800"/>
              <a:gd name="connsiteY108" fmla="*/ 487680 h 1158240"/>
              <a:gd name="connsiteX109" fmla="*/ 3749040 w 5511800"/>
              <a:gd name="connsiteY109" fmla="*/ 502920 h 1158240"/>
              <a:gd name="connsiteX110" fmla="*/ 3754120 w 5511800"/>
              <a:gd name="connsiteY110" fmla="*/ 528320 h 1158240"/>
              <a:gd name="connsiteX111" fmla="*/ 3764280 w 5511800"/>
              <a:gd name="connsiteY111" fmla="*/ 543560 h 1158240"/>
              <a:gd name="connsiteX112" fmla="*/ 3784600 w 5511800"/>
              <a:gd name="connsiteY112" fmla="*/ 574040 h 1158240"/>
              <a:gd name="connsiteX113" fmla="*/ 3794760 w 5511800"/>
              <a:gd name="connsiteY113" fmla="*/ 589280 h 1158240"/>
              <a:gd name="connsiteX114" fmla="*/ 3840480 w 5511800"/>
              <a:gd name="connsiteY114" fmla="*/ 604520 h 1158240"/>
              <a:gd name="connsiteX115" fmla="*/ 3952240 w 5511800"/>
              <a:gd name="connsiteY115" fmla="*/ 614680 h 1158240"/>
              <a:gd name="connsiteX116" fmla="*/ 3967480 w 5511800"/>
              <a:gd name="connsiteY116" fmla="*/ 629920 h 1158240"/>
              <a:gd name="connsiteX117" fmla="*/ 3982720 w 5511800"/>
              <a:gd name="connsiteY117" fmla="*/ 695960 h 1158240"/>
              <a:gd name="connsiteX118" fmla="*/ 3987800 w 5511800"/>
              <a:gd name="connsiteY118" fmla="*/ 716280 h 1158240"/>
              <a:gd name="connsiteX119" fmla="*/ 4003040 w 5511800"/>
              <a:gd name="connsiteY119" fmla="*/ 731520 h 1158240"/>
              <a:gd name="connsiteX120" fmla="*/ 4013200 w 5511800"/>
              <a:gd name="connsiteY120" fmla="*/ 751840 h 1158240"/>
              <a:gd name="connsiteX121" fmla="*/ 4023360 w 5511800"/>
              <a:gd name="connsiteY121" fmla="*/ 767080 h 1158240"/>
              <a:gd name="connsiteX122" fmla="*/ 4048760 w 5511800"/>
              <a:gd name="connsiteY122" fmla="*/ 812800 h 1158240"/>
              <a:gd name="connsiteX123" fmla="*/ 4064000 w 5511800"/>
              <a:gd name="connsiteY123" fmla="*/ 848360 h 1158240"/>
              <a:gd name="connsiteX124" fmla="*/ 4089400 w 5511800"/>
              <a:gd name="connsiteY124" fmla="*/ 878840 h 1158240"/>
              <a:gd name="connsiteX125" fmla="*/ 4099560 w 5511800"/>
              <a:gd name="connsiteY125" fmla="*/ 909320 h 1158240"/>
              <a:gd name="connsiteX126" fmla="*/ 4104640 w 5511800"/>
              <a:gd name="connsiteY126" fmla="*/ 970280 h 1158240"/>
              <a:gd name="connsiteX127" fmla="*/ 4119880 w 5511800"/>
              <a:gd name="connsiteY127" fmla="*/ 980440 h 1158240"/>
              <a:gd name="connsiteX128" fmla="*/ 4170680 w 5511800"/>
              <a:gd name="connsiteY128" fmla="*/ 990600 h 1158240"/>
              <a:gd name="connsiteX129" fmla="*/ 4185920 w 5511800"/>
              <a:gd name="connsiteY129" fmla="*/ 1000760 h 1158240"/>
              <a:gd name="connsiteX130" fmla="*/ 4328160 w 5511800"/>
              <a:gd name="connsiteY130" fmla="*/ 980440 h 1158240"/>
              <a:gd name="connsiteX131" fmla="*/ 4384040 w 5511800"/>
              <a:gd name="connsiteY131" fmla="*/ 985520 h 1158240"/>
              <a:gd name="connsiteX132" fmla="*/ 4394200 w 5511800"/>
              <a:gd name="connsiteY132" fmla="*/ 1000760 h 1158240"/>
              <a:gd name="connsiteX133" fmla="*/ 4424680 w 5511800"/>
              <a:gd name="connsiteY133" fmla="*/ 1026160 h 1158240"/>
              <a:gd name="connsiteX134" fmla="*/ 4434840 w 5511800"/>
              <a:gd name="connsiteY134" fmla="*/ 1041400 h 1158240"/>
              <a:gd name="connsiteX135" fmla="*/ 4505960 w 5511800"/>
              <a:gd name="connsiteY135" fmla="*/ 1056640 h 1158240"/>
              <a:gd name="connsiteX136" fmla="*/ 4617720 w 5511800"/>
              <a:gd name="connsiteY136" fmla="*/ 1066800 h 1158240"/>
              <a:gd name="connsiteX137" fmla="*/ 4638040 w 5511800"/>
              <a:gd name="connsiteY137" fmla="*/ 1061720 h 1158240"/>
              <a:gd name="connsiteX138" fmla="*/ 4663440 w 5511800"/>
              <a:gd name="connsiteY138" fmla="*/ 1056640 h 1158240"/>
              <a:gd name="connsiteX139" fmla="*/ 4704080 w 5511800"/>
              <a:gd name="connsiteY139" fmla="*/ 1046480 h 1158240"/>
              <a:gd name="connsiteX140" fmla="*/ 4902200 w 5511800"/>
              <a:gd name="connsiteY140" fmla="*/ 1051560 h 1158240"/>
              <a:gd name="connsiteX141" fmla="*/ 4932680 w 5511800"/>
              <a:gd name="connsiteY141" fmla="*/ 1056640 h 1158240"/>
              <a:gd name="connsiteX142" fmla="*/ 4953000 w 5511800"/>
              <a:gd name="connsiteY142" fmla="*/ 1071880 h 1158240"/>
              <a:gd name="connsiteX143" fmla="*/ 4983480 w 5511800"/>
              <a:gd name="connsiteY143" fmla="*/ 1087120 h 1158240"/>
              <a:gd name="connsiteX144" fmla="*/ 4998720 w 5511800"/>
              <a:gd name="connsiteY144" fmla="*/ 1107440 h 1158240"/>
              <a:gd name="connsiteX145" fmla="*/ 5024120 w 5511800"/>
              <a:gd name="connsiteY145" fmla="*/ 1112520 h 1158240"/>
              <a:gd name="connsiteX146" fmla="*/ 5069840 w 5511800"/>
              <a:gd name="connsiteY146" fmla="*/ 1107440 h 1158240"/>
              <a:gd name="connsiteX147" fmla="*/ 5100320 w 5511800"/>
              <a:gd name="connsiteY147" fmla="*/ 1097280 h 1158240"/>
              <a:gd name="connsiteX148" fmla="*/ 5161280 w 5511800"/>
              <a:gd name="connsiteY148" fmla="*/ 1092200 h 1158240"/>
              <a:gd name="connsiteX149" fmla="*/ 5207000 w 5511800"/>
              <a:gd name="connsiteY149" fmla="*/ 1066800 h 1158240"/>
              <a:gd name="connsiteX150" fmla="*/ 5227320 w 5511800"/>
              <a:gd name="connsiteY150" fmla="*/ 1056640 h 1158240"/>
              <a:gd name="connsiteX151" fmla="*/ 5267960 w 5511800"/>
              <a:gd name="connsiteY151" fmla="*/ 1071880 h 1158240"/>
              <a:gd name="connsiteX152" fmla="*/ 5313680 w 5511800"/>
              <a:gd name="connsiteY152" fmla="*/ 1076960 h 1158240"/>
              <a:gd name="connsiteX153" fmla="*/ 5344160 w 5511800"/>
              <a:gd name="connsiteY153" fmla="*/ 1082040 h 1158240"/>
              <a:gd name="connsiteX154" fmla="*/ 5359400 w 5511800"/>
              <a:gd name="connsiteY154" fmla="*/ 1092200 h 1158240"/>
              <a:gd name="connsiteX155" fmla="*/ 5379720 w 5511800"/>
              <a:gd name="connsiteY155" fmla="*/ 1097280 h 1158240"/>
              <a:gd name="connsiteX156" fmla="*/ 5486400 w 5511800"/>
              <a:gd name="connsiteY156" fmla="*/ 1102360 h 1158240"/>
              <a:gd name="connsiteX157" fmla="*/ 5496560 w 5511800"/>
              <a:gd name="connsiteY157" fmla="*/ 1132840 h 1158240"/>
              <a:gd name="connsiteX158" fmla="*/ 5511800 w 5511800"/>
              <a:gd name="connsiteY158" fmla="*/ 114300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5511800" h="1158240">
                <a:moveTo>
                  <a:pt x="0" y="1158240"/>
                </a:moveTo>
                <a:cubicBezTo>
                  <a:pt x="8467" y="1156547"/>
                  <a:pt x="17540" y="1156733"/>
                  <a:pt x="25400" y="1153160"/>
                </a:cubicBezTo>
                <a:cubicBezTo>
                  <a:pt x="36516" y="1148107"/>
                  <a:pt x="44034" y="1135802"/>
                  <a:pt x="55880" y="1132840"/>
                </a:cubicBezTo>
                <a:lnTo>
                  <a:pt x="96520" y="1122680"/>
                </a:lnTo>
                <a:cubicBezTo>
                  <a:pt x="103293" y="1117600"/>
                  <a:pt x="110412" y="1112950"/>
                  <a:pt x="116840" y="1107440"/>
                </a:cubicBezTo>
                <a:cubicBezTo>
                  <a:pt x="129046" y="1096978"/>
                  <a:pt x="132350" y="1088456"/>
                  <a:pt x="147320" y="1082040"/>
                </a:cubicBezTo>
                <a:cubicBezTo>
                  <a:pt x="153737" y="1079290"/>
                  <a:pt x="160927" y="1078878"/>
                  <a:pt x="167640" y="1076960"/>
                </a:cubicBezTo>
                <a:cubicBezTo>
                  <a:pt x="172789" y="1075489"/>
                  <a:pt x="178199" y="1074481"/>
                  <a:pt x="182880" y="1071880"/>
                </a:cubicBezTo>
                <a:cubicBezTo>
                  <a:pt x="193554" y="1065950"/>
                  <a:pt x="213360" y="1051560"/>
                  <a:pt x="213360" y="1051560"/>
                </a:cubicBezTo>
                <a:cubicBezTo>
                  <a:pt x="230293" y="1053253"/>
                  <a:pt x="247520" y="1053074"/>
                  <a:pt x="264160" y="1056640"/>
                </a:cubicBezTo>
                <a:cubicBezTo>
                  <a:pt x="271565" y="1058227"/>
                  <a:pt x="277174" y="1064807"/>
                  <a:pt x="284480" y="1066800"/>
                </a:cubicBezTo>
                <a:cubicBezTo>
                  <a:pt x="296032" y="1069950"/>
                  <a:pt x="308187" y="1070187"/>
                  <a:pt x="320040" y="1071880"/>
                </a:cubicBezTo>
                <a:cubicBezTo>
                  <a:pt x="353706" y="1083102"/>
                  <a:pt x="327562" y="1075680"/>
                  <a:pt x="391160" y="1082040"/>
                </a:cubicBezTo>
                <a:cubicBezTo>
                  <a:pt x="406418" y="1083566"/>
                  <a:pt x="421640" y="1085427"/>
                  <a:pt x="436880" y="1087120"/>
                </a:cubicBezTo>
                <a:cubicBezTo>
                  <a:pt x="463973" y="1085427"/>
                  <a:pt x="491163" y="1084882"/>
                  <a:pt x="518160" y="1082040"/>
                </a:cubicBezTo>
                <a:cubicBezTo>
                  <a:pt x="525940" y="1081221"/>
                  <a:pt x="549321" y="1069942"/>
                  <a:pt x="553720" y="1066800"/>
                </a:cubicBezTo>
                <a:cubicBezTo>
                  <a:pt x="559566" y="1062624"/>
                  <a:pt x="563441" y="1056159"/>
                  <a:pt x="568960" y="1051560"/>
                </a:cubicBezTo>
                <a:cubicBezTo>
                  <a:pt x="590798" y="1033362"/>
                  <a:pt x="576529" y="1047776"/>
                  <a:pt x="599440" y="1036320"/>
                </a:cubicBezTo>
                <a:cubicBezTo>
                  <a:pt x="607698" y="1032191"/>
                  <a:pt x="629247" y="1014947"/>
                  <a:pt x="635000" y="1010920"/>
                </a:cubicBezTo>
                <a:cubicBezTo>
                  <a:pt x="645003" y="1003918"/>
                  <a:pt x="665480" y="990600"/>
                  <a:pt x="665480" y="990600"/>
                </a:cubicBezTo>
                <a:cubicBezTo>
                  <a:pt x="668867" y="985520"/>
                  <a:pt x="670872" y="979174"/>
                  <a:pt x="675640" y="975360"/>
                </a:cubicBezTo>
                <a:cubicBezTo>
                  <a:pt x="679821" y="972015"/>
                  <a:pt x="685653" y="971442"/>
                  <a:pt x="690880" y="970280"/>
                </a:cubicBezTo>
                <a:cubicBezTo>
                  <a:pt x="700935" y="968046"/>
                  <a:pt x="711305" y="967434"/>
                  <a:pt x="721360" y="965200"/>
                </a:cubicBezTo>
                <a:cubicBezTo>
                  <a:pt x="726587" y="964038"/>
                  <a:pt x="731282" y="960746"/>
                  <a:pt x="736600" y="960120"/>
                </a:cubicBezTo>
                <a:cubicBezTo>
                  <a:pt x="760204" y="957343"/>
                  <a:pt x="784013" y="956733"/>
                  <a:pt x="807720" y="955040"/>
                </a:cubicBezTo>
                <a:cubicBezTo>
                  <a:pt x="814493" y="951653"/>
                  <a:pt x="821009" y="947692"/>
                  <a:pt x="828040" y="944880"/>
                </a:cubicBezTo>
                <a:cubicBezTo>
                  <a:pt x="837984" y="940903"/>
                  <a:pt x="849609" y="940661"/>
                  <a:pt x="858520" y="934720"/>
                </a:cubicBezTo>
                <a:cubicBezTo>
                  <a:pt x="878215" y="921590"/>
                  <a:pt x="867968" y="926491"/>
                  <a:pt x="889000" y="919480"/>
                </a:cubicBezTo>
                <a:cubicBezTo>
                  <a:pt x="908547" y="890160"/>
                  <a:pt x="887323" y="915239"/>
                  <a:pt x="929640" y="894080"/>
                </a:cubicBezTo>
                <a:cubicBezTo>
                  <a:pt x="940562" y="888619"/>
                  <a:pt x="949198" y="879221"/>
                  <a:pt x="960120" y="873760"/>
                </a:cubicBezTo>
                <a:cubicBezTo>
                  <a:pt x="966365" y="870638"/>
                  <a:pt x="973903" y="871131"/>
                  <a:pt x="980440" y="868680"/>
                </a:cubicBezTo>
                <a:cubicBezTo>
                  <a:pt x="987531" y="866021"/>
                  <a:pt x="993799" y="861503"/>
                  <a:pt x="1000760" y="858520"/>
                </a:cubicBezTo>
                <a:cubicBezTo>
                  <a:pt x="1005682" y="856411"/>
                  <a:pt x="1010920" y="855133"/>
                  <a:pt x="1016000" y="853440"/>
                </a:cubicBezTo>
                <a:cubicBezTo>
                  <a:pt x="1025197" y="844243"/>
                  <a:pt x="1045403" y="820052"/>
                  <a:pt x="1061720" y="812800"/>
                </a:cubicBezTo>
                <a:cubicBezTo>
                  <a:pt x="1071507" y="808450"/>
                  <a:pt x="1083289" y="808581"/>
                  <a:pt x="1092200" y="802640"/>
                </a:cubicBezTo>
                <a:cubicBezTo>
                  <a:pt x="1101618" y="796361"/>
                  <a:pt x="1110662" y="788402"/>
                  <a:pt x="1122680" y="787400"/>
                </a:cubicBezTo>
                <a:cubicBezTo>
                  <a:pt x="1158157" y="784444"/>
                  <a:pt x="1193800" y="784013"/>
                  <a:pt x="1229360" y="782320"/>
                </a:cubicBezTo>
                <a:cubicBezTo>
                  <a:pt x="1259929" y="777953"/>
                  <a:pt x="1267507" y="779034"/>
                  <a:pt x="1295400" y="767080"/>
                </a:cubicBezTo>
                <a:cubicBezTo>
                  <a:pt x="1358876" y="739876"/>
                  <a:pt x="1312573" y="751453"/>
                  <a:pt x="1361440" y="741680"/>
                </a:cubicBezTo>
                <a:cubicBezTo>
                  <a:pt x="1414159" y="706534"/>
                  <a:pt x="1332548" y="760031"/>
                  <a:pt x="1397000" y="721360"/>
                </a:cubicBezTo>
                <a:cubicBezTo>
                  <a:pt x="1407471" y="715078"/>
                  <a:pt x="1420154" y="710809"/>
                  <a:pt x="1427480" y="701040"/>
                </a:cubicBezTo>
                <a:cubicBezTo>
                  <a:pt x="1453896" y="665819"/>
                  <a:pt x="1429851" y="693928"/>
                  <a:pt x="1463040" y="665480"/>
                </a:cubicBezTo>
                <a:cubicBezTo>
                  <a:pt x="1495669" y="637512"/>
                  <a:pt x="1460272" y="664091"/>
                  <a:pt x="1493520" y="619760"/>
                </a:cubicBezTo>
                <a:cubicBezTo>
                  <a:pt x="1497183" y="614876"/>
                  <a:pt x="1503680" y="612987"/>
                  <a:pt x="1508760" y="609600"/>
                </a:cubicBezTo>
                <a:cubicBezTo>
                  <a:pt x="1510453" y="604520"/>
                  <a:pt x="1510870" y="598815"/>
                  <a:pt x="1513840" y="594360"/>
                </a:cubicBezTo>
                <a:cubicBezTo>
                  <a:pt x="1524899" y="577771"/>
                  <a:pt x="1535315" y="577965"/>
                  <a:pt x="1549400" y="563880"/>
                </a:cubicBezTo>
                <a:cubicBezTo>
                  <a:pt x="1553717" y="559563"/>
                  <a:pt x="1555651" y="553330"/>
                  <a:pt x="1559560" y="548640"/>
                </a:cubicBezTo>
                <a:cubicBezTo>
                  <a:pt x="1571783" y="533972"/>
                  <a:pt x="1575055" y="533230"/>
                  <a:pt x="1590040" y="523240"/>
                </a:cubicBezTo>
                <a:cubicBezTo>
                  <a:pt x="1602408" y="486136"/>
                  <a:pt x="1597603" y="503150"/>
                  <a:pt x="1605280" y="472440"/>
                </a:cubicBezTo>
                <a:cubicBezTo>
                  <a:pt x="1606973" y="418253"/>
                  <a:pt x="1603836" y="363699"/>
                  <a:pt x="1610360" y="309880"/>
                </a:cubicBezTo>
                <a:cubicBezTo>
                  <a:pt x="1611004" y="304564"/>
                  <a:pt x="1620919" y="307401"/>
                  <a:pt x="1625600" y="304800"/>
                </a:cubicBezTo>
                <a:cubicBezTo>
                  <a:pt x="1636274" y="298870"/>
                  <a:pt x="1645920" y="291253"/>
                  <a:pt x="1656080" y="284480"/>
                </a:cubicBezTo>
                <a:lnTo>
                  <a:pt x="1671320" y="274320"/>
                </a:lnTo>
                <a:cubicBezTo>
                  <a:pt x="1676400" y="270933"/>
                  <a:pt x="1680768" y="266091"/>
                  <a:pt x="1686560" y="264160"/>
                </a:cubicBezTo>
                <a:cubicBezTo>
                  <a:pt x="1691640" y="262467"/>
                  <a:pt x="1697011" y="261475"/>
                  <a:pt x="1701800" y="259080"/>
                </a:cubicBezTo>
                <a:cubicBezTo>
                  <a:pt x="1741191" y="239385"/>
                  <a:pt x="1693974" y="256609"/>
                  <a:pt x="1732280" y="243840"/>
                </a:cubicBezTo>
                <a:cubicBezTo>
                  <a:pt x="1735667" y="238760"/>
                  <a:pt x="1737672" y="232414"/>
                  <a:pt x="1742440" y="228600"/>
                </a:cubicBezTo>
                <a:cubicBezTo>
                  <a:pt x="1746621" y="225255"/>
                  <a:pt x="1752429" y="224570"/>
                  <a:pt x="1757680" y="223520"/>
                </a:cubicBezTo>
                <a:cubicBezTo>
                  <a:pt x="1769421" y="221172"/>
                  <a:pt x="1781387" y="220133"/>
                  <a:pt x="1793240" y="218440"/>
                </a:cubicBezTo>
                <a:cubicBezTo>
                  <a:pt x="1822528" y="198915"/>
                  <a:pt x="1794275" y="215819"/>
                  <a:pt x="1823720" y="203200"/>
                </a:cubicBezTo>
                <a:cubicBezTo>
                  <a:pt x="1830681" y="200217"/>
                  <a:pt x="1837465" y="196797"/>
                  <a:pt x="1844040" y="193040"/>
                </a:cubicBezTo>
                <a:cubicBezTo>
                  <a:pt x="1849341" y="190011"/>
                  <a:pt x="1853668" y="185285"/>
                  <a:pt x="1859280" y="182880"/>
                </a:cubicBezTo>
                <a:cubicBezTo>
                  <a:pt x="1865697" y="180130"/>
                  <a:pt x="1872827" y="179493"/>
                  <a:pt x="1879600" y="177800"/>
                </a:cubicBezTo>
                <a:cubicBezTo>
                  <a:pt x="1884680" y="172720"/>
                  <a:pt x="1891627" y="168986"/>
                  <a:pt x="1894840" y="162560"/>
                </a:cubicBezTo>
                <a:cubicBezTo>
                  <a:pt x="1915241" y="121757"/>
                  <a:pt x="1882749" y="148608"/>
                  <a:pt x="1915160" y="127000"/>
                </a:cubicBezTo>
                <a:cubicBezTo>
                  <a:pt x="1921933" y="116840"/>
                  <a:pt x="1932518" y="108366"/>
                  <a:pt x="1935480" y="96520"/>
                </a:cubicBezTo>
                <a:cubicBezTo>
                  <a:pt x="1937173" y="89747"/>
                  <a:pt x="1936687" y="82009"/>
                  <a:pt x="1940560" y="76200"/>
                </a:cubicBezTo>
                <a:cubicBezTo>
                  <a:pt x="1943947" y="71120"/>
                  <a:pt x="1951110" y="69949"/>
                  <a:pt x="1955800" y="66040"/>
                </a:cubicBezTo>
                <a:cubicBezTo>
                  <a:pt x="1981169" y="44900"/>
                  <a:pt x="1959497" y="54648"/>
                  <a:pt x="1986280" y="45720"/>
                </a:cubicBezTo>
                <a:cubicBezTo>
                  <a:pt x="1991360" y="40640"/>
                  <a:pt x="1994980" y="33453"/>
                  <a:pt x="2001520" y="30480"/>
                </a:cubicBezTo>
                <a:cubicBezTo>
                  <a:pt x="2014232" y="24702"/>
                  <a:pt x="2028913" y="24736"/>
                  <a:pt x="2042160" y="20320"/>
                </a:cubicBezTo>
                <a:lnTo>
                  <a:pt x="2057400" y="15240"/>
                </a:lnTo>
                <a:cubicBezTo>
                  <a:pt x="2138680" y="16933"/>
                  <a:pt x="2220083" y="15546"/>
                  <a:pt x="2301240" y="20320"/>
                </a:cubicBezTo>
                <a:cubicBezTo>
                  <a:pt x="2307335" y="20679"/>
                  <a:pt x="2310432" y="29646"/>
                  <a:pt x="2316480" y="30480"/>
                </a:cubicBezTo>
                <a:cubicBezTo>
                  <a:pt x="2360223" y="36513"/>
                  <a:pt x="2404533" y="37253"/>
                  <a:pt x="2448560" y="40640"/>
                </a:cubicBezTo>
                <a:cubicBezTo>
                  <a:pt x="2467187" y="37253"/>
                  <a:pt x="2485740" y="33433"/>
                  <a:pt x="2504440" y="30480"/>
                </a:cubicBezTo>
                <a:cubicBezTo>
                  <a:pt x="2517925" y="28351"/>
                  <a:pt x="2531614" y="27644"/>
                  <a:pt x="2545080" y="25400"/>
                </a:cubicBezTo>
                <a:cubicBezTo>
                  <a:pt x="2551967" y="24252"/>
                  <a:pt x="2558573" y="21783"/>
                  <a:pt x="2565400" y="20320"/>
                </a:cubicBezTo>
                <a:cubicBezTo>
                  <a:pt x="2582285" y="16702"/>
                  <a:pt x="2599817" y="15621"/>
                  <a:pt x="2616200" y="10160"/>
                </a:cubicBezTo>
                <a:cubicBezTo>
                  <a:pt x="2638064" y="2872"/>
                  <a:pt x="2626245" y="6379"/>
                  <a:pt x="2651760" y="0"/>
                </a:cubicBezTo>
                <a:cubicBezTo>
                  <a:pt x="2707640" y="1693"/>
                  <a:pt x="2763746" y="-220"/>
                  <a:pt x="2819400" y="5080"/>
                </a:cubicBezTo>
                <a:cubicBezTo>
                  <a:pt x="2835392" y="6603"/>
                  <a:pt x="2849217" y="18048"/>
                  <a:pt x="2865120" y="20320"/>
                </a:cubicBezTo>
                <a:cubicBezTo>
                  <a:pt x="2897014" y="24876"/>
                  <a:pt x="2929467" y="23707"/>
                  <a:pt x="2961640" y="25400"/>
                </a:cubicBezTo>
                <a:cubicBezTo>
                  <a:pt x="2966720" y="28787"/>
                  <a:pt x="2971419" y="32830"/>
                  <a:pt x="2976880" y="35560"/>
                </a:cubicBezTo>
                <a:cubicBezTo>
                  <a:pt x="2984168" y="39204"/>
                  <a:pt x="3005929" y="44092"/>
                  <a:pt x="3012440" y="45720"/>
                </a:cubicBezTo>
                <a:cubicBezTo>
                  <a:pt x="3053391" y="73020"/>
                  <a:pt x="3021658" y="54876"/>
                  <a:pt x="3119120" y="71120"/>
                </a:cubicBezTo>
                <a:cubicBezTo>
                  <a:pt x="3129280" y="72813"/>
                  <a:pt x="3139394" y="74808"/>
                  <a:pt x="3149600" y="76200"/>
                </a:cubicBezTo>
                <a:lnTo>
                  <a:pt x="3261360" y="91440"/>
                </a:lnTo>
                <a:cubicBezTo>
                  <a:pt x="3266440" y="93133"/>
                  <a:pt x="3271349" y="95470"/>
                  <a:pt x="3276600" y="96520"/>
                </a:cubicBezTo>
                <a:cubicBezTo>
                  <a:pt x="3288341" y="98868"/>
                  <a:pt x="3301043" y="97153"/>
                  <a:pt x="3312160" y="101600"/>
                </a:cubicBezTo>
                <a:cubicBezTo>
                  <a:pt x="3318830" y="104268"/>
                  <a:pt x="3321422" y="112855"/>
                  <a:pt x="3327400" y="116840"/>
                </a:cubicBezTo>
                <a:cubicBezTo>
                  <a:pt x="3331855" y="119810"/>
                  <a:pt x="3337560" y="120227"/>
                  <a:pt x="3342640" y="121920"/>
                </a:cubicBezTo>
                <a:cubicBezTo>
                  <a:pt x="3354493" y="133773"/>
                  <a:pt x="3364252" y="148181"/>
                  <a:pt x="3378200" y="157480"/>
                </a:cubicBezTo>
                <a:cubicBezTo>
                  <a:pt x="3383280" y="160867"/>
                  <a:pt x="3388877" y="163584"/>
                  <a:pt x="3393440" y="167640"/>
                </a:cubicBezTo>
                <a:cubicBezTo>
                  <a:pt x="3420506" y="191699"/>
                  <a:pt x="3412972" y="197381"/>
                  <a:pt x="3439160" y="203200"/>
                </a:cubicBezTo>
                <a:cubicBezTo>
                  <a:pt x="3449215" y="205434"/>
                  <a:pt x="3459382" y="207347"/>
                  <a:pt x="3469640" y="208280"/>
                </a:cubicBezTo>
                <a:cubicBezTo>
                  <a:pt x="3496675" y="210738"/>
                  <a:pt x="3523827" y="211667"/>
                  <a:pt x="3550920" y="213360"/>
                </a:cubicBezTo>
                <a:cubicBezTo>
                  <a:pt x="3556000" y="215053"/>
                  <a:pt x="3561188" y="216451"/>
                  <a:pt x="3566160" y="218440"/>
                </a:cubicBezTo>
                <a:cubicBezTo>
                  <a:pt x="3578134" y="223229"/>
                  <a:pt x="3589600" y="229273"/>
                  <a:pt x="3601720" y="233680"/>
                </a:cubicBezTo>
                <a:cubicBezTo>
                  <a:pt x="3608281" y="236066"/>
                  <a:pt x="3615267" y="237067"/>
                  <a:pt x="3622040" y="238760"/>
                </a:cubicBezTo>
                <a:cubicBezTo>
                  <a:pt x="3627120" y="243840"/>
                  <a:pt x="3631302" y="250015"/>
                  <a:pt x="3637280" y="254000"/>
                </a:cubicBezTo>
                <a:cubicBezTo>
                  <a:pt x="3641735" y="256970"/>
                  <a:pt x="3648293" y="255792"/>
                  <a:pt x="3652520" y="259080"/>
                </a:cubicBezTo>
                <a:cubicBezTo>
                  <a:pt x="3676610" y="277817"/>
                  <a:pt x="3679579" y="284429"/>
                  <a:pt x="3693160" y="304800"/>
                </a:cubicBezTo>
                <a:cubicBezTo>
                  <a:pt x="3694853" y="314960"/>
                  <a:pt x="3695280" y="325414"/>
                  <a:pt x="3698240" y="335280"/>
                </a:cubicBezTo>
                <a:cubicBezTo>
                  <a:pt x="3700416" y="342533"/>
                  <a:pt x="3705741" y="348509"/>
                  <a:pt x="3708400" y="355600"/>
                </a:cubicBezTo>
                <a:cubicBezTo>
                  <a:pt x="3710851" y="362137"/>
                  <a:pt x="3711787" y="369147"/>
                  <a:pt x="3713480" y="375920"/>
                </a:cubicBezTo>
                <a:cubicBezTo>
                  <a:pt x="3721174" y="460551"/>
                  <a:pt x="3713284" y="405518"/>
                  <a:pt x="3723640" y="452120"/>
                </a:cubicBezTo>
                <a:cubicBezTo>
                  <a:pt x="3725513" y="460549"/>
                  <a:pt x="3724436" y="470023"/>
                  <a:pt x="3728720" y="477520"/>
                </a:cubicBezTo>
                <a:cubicBezTo>
                  <a:pt x="3731749" y="482821"/>
                  <a:pt x="3738880" y="484293"/>
                  <a:pt x="3743960" y="487680"/>
                </a:cubicBezTo>
                <a:cubicBezTo>
                  <a:pt x="3745653" y="492760"/>
                  <a:pt x="3747741" y="497725"/>
                  <a:pt x="3749040" y="502920"/>
                </a:cubicBezTo>
                <a:cubicBezTo>
                  <a:pt x="3751134" y="511297"/>
                  <a:pt x="3751088" y="520235"/>
                  <a:pt x="3754120" y="528320"/>
                </a:cubicBezTo>
                <a:cubicBezTo>
                  <a:pt x="3756264" y="534037"/>
                  <a:pt x="3760893" y="538480"/>
                  <a:pt x="3764280" y="543560"/>
                </a:cubicBezTo>
                <a:cubicBezTo>
                  <a:pt x="3773515" y="580501"/>
                  <a:pt x="3761212" y="550652"/>
                  <a:pt x="3784600" y="574040"/>
                </a:cubicBezTo>
                <a:cubicBezTo>
                  <a:pt x="3788917" y="578357"/>
                  <a:pt x="3789400" y="586356"/>
                  <a:pt x="3794760" y="589280"/>
                </a:cubicBezTo>
                <a:cubicBezTo>
                  <a:pt x="3808863" y="596972"/>
                  <a:pt x="3825126" y="599796"/>
                  <a:pt x="3840480" y="604520"/>
                </a:cubicBezTo>
                <a:cubicBezTo>
                  <a:pt x="3878990" y="616369"/>
                  <a:pt x="3903787" y="611988"/>
                  <a:pt x="3952240" y="614680"/>
                </a:cubicBezTo>
                <a:cubicBezTo>
                  <a:pt x="3957320" y="619760"/>
                  <a:pt x="3964507" y="623380"/>
                  <a:pt x="3967480" y="629920"/>
                </a:cubicBezTo>
                <a:cubicBezTo>
                  <a:pt x="3972893" y="641828"/>
                  <a:pt x="3979132" y="679814"/>
                  <a:pt x="3982720" y="695960"/>
                </a:cubicBezTo>
                <a:cubicBezTo>
                  <a:pt x="3984235" y="702776"/>
                  <a:pt x="3984336" y="710218"/>
                  <a:pt x="3987800" y="716280"/>
                </a:cubicBezTo>
                <a:cubicBezTo>
                  <a:pt x="3991364" y="722518"/>
                  <a:pt x="3998864" y="725674"/>
                  <a:pt x="4003040" y="731520"/>
                </a:cubicBezTo>
                <a:cubicBezTo>
                  <a:pt x="4007442" y="737682"/>
                  <a:pt x="4009443" y="745265"/>
                  <a:pt x="4013200" y="751840"/>
                </a:cubicBezTo>
                <a:cubicBezTo>
                  <a:pt x="4016229" y="757141"/>
                  <a:pt x="4020395" y="761743"/>
                  <a:pt x="4023360" y="767080"/>
                </a:cubicBezTo>
                <a:cubicBezTo>
                  <a:pt x="4053311" y="820991"/>
                  <a:pt x="4025860" y="778450"/>
                  <a:pt x="4048760" y="812800"/>
                </a:cubicBezTo>
                <a:cubicBezTo>
                  <a:pt x="4053601" y="832166"/>
                  <a:pt x="4051471" y="833325"/>
                  <a:pt x="4064000" y="848360"/>
                </a:cubicBezTo>
                <a:cubicBezTo>
                  <a:pt x="4075393" y="862032"/>
                  <a:pt x="4082193" y="862624"/>
                  <a:pt x="4089400" y="878840"/>
                </a:cubicBezTo>
                <a:cubicBezTo>
                  <a:pt x="4093750" y="888627"/>
                  <a:pt x="4099560" y="909320"/>
                  <a:pt x="4099560" y="909320"/>
                </a:cubicBezTo>
                <a:cubicBezTo>
                  <a:pt x="4101253" y="929640"/>
                  <a:pt x="4099038" y="950674"/>
                  <a:pt x="4104640" y="970280"/>
                </a:cubicBezTo>
                <a:cubicBezTo>
                  <a:pt x="4106317" y="976150"/>
                  <a:pt x="4114045" y="978644"/>
                  <a:pt x="4119880" y="980440"/>
                </a:cubicBezTo>
                <a:cubicBezTo>
                  <a:pt x="4136385" y="985518"/>
                  <a:pt x="4153747" y="987213"/>
                  <a:pt x="4170680" y="990600"/>
                </a:cubicBezTo>
                <a:cubicBezTo>
                  <a:pt x="4175760" y="993987"/>
                  <a:pt x="4179818" y="1000978"/>
                  <a:pt x="4185920" y="1000760"/>
                </a:cubicBezTo>
                <a:cubicBezTo>
                  <a:pt x="4280765" y="997373"/>
                  <a:pt x="4277177" y="997434"/>
                  <a:pt x="4328160" y="980440"/>
                </a:cubicBezTo>
                <a:cubicBezTo>
                  <a:pt x="4346787" y="982133"/>
                  <a:pt x="4366164" y="980020"/>
                  <a:pt x="4384040" y="985520"/>
                </a:cubicBezTo>
                <a:cubicBezTo>
                  <a:pt x="4389875" y="987316"/>
                  <a:pt x="4390291" y="996070"/>
                  <a:pt x="4394200" y="1000760"/>
                </a:cubicBezTo>
                <a:cubicBezTo>
                  <a:pt x="4406423" y="1015428"/>
                  <a:pt x="4409695" y="1016170"/>
                  <a:pt x="4424680" y="1026160"/>
                </a:cubicBezTo>
                <a:cubicBezTo>
                  <a:pt x="4428067" y="1031240"/>
                  <a:pt x="4430150" y="1037491"/>
                  <a:pt x="4434840" y="1041400"/>
                </a:cubicBezTo>
                <a:cubicBezTo>
                  <a:pt x="4454297" y="1057614"/>
                  <a:pt x="4483770" y="1054304"/>
                  <a:pt x="4505960" y="1056640"/>
                </a:cubicBezTo>
                <a:cubicBezTo>
                  <a:pt x="4587586" y="1065232"/>
                  <a:pt x="4516288" y="1058998"/>
                  <a:pt x="4617720" y="1066800"/>
                </a:cubicBezTo>
                <a:cubicBezTo>
                  <a:pt x="4624493" y="1065107"/>
                  <a:pt x="4631224" y="1063235"/>
                  <a:pt x="4638040" y="1061720"/>
                </a:cubicBezTo>
                <a:cubicBezTo>
                  <a:pt x="4646469" y="1059847"/>
                  <a:pt x="4655027" y="1058582"/>
                  <a:pt x="4663440" y="1056640"/>
                </a:cubicBezTo>
                <a:cubicBezTo>
                  <a:pt x="4677046" y="1053500"/>
                  <a:pt x="4704080" y="1046480"/>
                  <a:pt x="4704080" y="1046480"/>
                </a:cubicBezTo>
                <a:lnTo>
                  <a:pt x="4902200" y="1051560"/>
                </a:lnTo>
                <a:cubicBezTo>
                  <a:pt x="4912490" y="1052017"/>
                  <a:pt x="4923117" y="1052815"/>
                  <a:pt x="4932680" y="1056640"/>
                </a:cubicBezTo>
                <a:cubicBezTo>
                  <a:pt x="4940541" y="1059784"/>
                  <a:pt x="4945649" y="1067679"/>
                  <a:pt x="4953000" y="1071880"/>
                </a:cubicBezTo>
                <a:cubicBezTo>
                  <a:pt x="4972281" y="1082898"/>
                  <a:pt x="4965781" y="1069421"/>
                  <a:pt x="4983480" y="1087120"/>
                </a:cubicBezTo>
                <a:cubicBezTo>
                  <a:pt x="4989467" y="1093107"/>
                  <a:pt x="4991540" y="1102953"/>
                  <a:pt x="4998720" y="1107440"/>
                </a:cubicBezTo>
                <a:cubicBezTo>
                  <a:pt x="5006042" y="1112016"/>
                  <a:pt x="5015653" y="1110827"/>
                  <a:pt x="5024120" y="1112520"/>
                </a:cubicBezTo>
                <a:cubicBezTo>
                  <a:pt x="5039360" y="1110827"/>
                  <a:pt x="5054804" y="1110447"/>
                  <a:pt x="5069840" y="1107440"/>
                </a:cubicBezTo>
                <a:cubicBezTo>
                  <a:pt x="5080342" y="1105340"/>
                  <a:pt x="5089756" y="1099041"/>
                  <a:pt x="5100320" y="1097280"/>
                </a:cubicBezTo>
                <a:cubicBezTo>
                  <a:pt x="5120433" y="1093928"/>
                  <a:pt x="5140960" y="1093893"/>
                  <a:pt x="5161280" y="1092200"/>
                </a:cubicBezTo>
                <a:cubicBezTo>
                  <a:pt x="5203424" y="1078152"/>
                  <a:pt x="5137129" y="1101735"/>
                  <a:pt x="5207000" y="1066800"/>
                </a:cubicBezTo>
                <a:lnTo>
                  <a:pt x="5227320" y="1056640"/>
                </a:lnTo>
                <a:cubicBezTo>
                  <a:pt x="5240867" y="1061720"/>
                  <a:pt x="5253877" y="1068566"/>
                  <a:pt x="5267960" y="1071880"/>
                </a:cubicBezTo>
                <a:cubicBezTo>
                  <a:pt x="5282886" y="1075392"/>
                  <a:pt x="5298481" y="1074933"/>
                  <a:pt x="5313680" y="1076960"/>
                </a:cubicBezTo>
                <a:cubicBezTo>
                  <a:pt x="5323890" y="1078321"/>
                  <a:pt x="5334000" y="1080347"/>
                  <a:pt x="5344160" y="1082040"/>
                </a:cubicBezTo>
                <a:cubicBezTo>
                  <a:pt x="5349240" y="1085427"/>
                  <a:pt x="5353788" y="1089795"/>
                  <a:pt x="5359400" y="1092200"/>
                </a:cubicBezTo>
                <a:cubicBezTo>
                  <a:pt x="5365817" y="1094950"/>
                  <a:pt x="5372760" y="1096723"/>
                  <a:pt x="5379720" y="1097280"/>
                </a:cubicBezTo>
                <a:cubicBezTo>
                  <a:pt x="5415207" y="1100119"/>
                  <a:pt x="5450840" y="1100667"/>
                  <a:pt x="5486400" y="1102360"/>
                </a:cubicBezTo>
                <a:cubicBezTo>
                  <a:pt x="5489787" y="1112520"/>
                  <a:pt x="5487649" y="1126899"/>
                  <a:pt x="5496560" y="1132840"/>
                </a:cubicBezTo>
                <a:lnTo>
                  <a:pt x="5511800" y="1143000"/>
                </a:ln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24883" y="1593401"/>
            <a:ext cx="11614299" cy="949153"/>
            <a:chOff x="424883" y="1593401"/>
            <a:chExt cx="11614299" cy="94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760" y="2130068"/>
                  <a:ext cx="301752" cy="301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72" y="2130068"/>
                  <a:ext cx="301752" cy="301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054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250" y="2130068"/>
                  <a:ext cx="301752" cy="3017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31" y="2130068"/>
                  <a:ext cx="301752" cy="3017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468" y="2130068"/>
                  <a:ext cx="301752" cy="301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2" y="2130068"/>
                  <a:ext cx="301752" cy="301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94" y="2130068"/>
                  <a:ext cx="301752" cy="301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76" y="2130068"/>
                  <a:ext cx="301752" cy="301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972" y="2130068"/>
                  <a:ext cx="301752" cy="301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453" y="2130068"/>
                  <a:ext cx="301752" cy="301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614" y="2130068"/>
                  <a:ext cx="301752" cy="3017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926" y="2130068"/>
                  <a:ext cx="301752" cy="3017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08" y="2130068"/>
                  <a:ext cx="301752" cy="30175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04" y="2130068"/>
                  <a:ext cx="301752" cy="30175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85" y="2130068"/>
                  <a:ext cx="301752" cy="30175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493" y="2130068"/>
                  <a:ext cx="301752" cy="30175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507" y="2130068"/>
                  <a:ext cx="301752" cy="301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819" y="2130068"/>
                  <a:ext cx="301752" cy="3017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3801" y="2130068"/>
                  <a:ext cx="301752" cy="30175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97" y="2130068"/>
                  <a:ext cx="301752" cy="301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51" y="2130068"/>
                  <a:ext cx="301752" cy="301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933" y="2130068"/>
                  <a:ext cx="301752" cy="301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129" y="2130068"/>
                  <a:ext cx="301752" cy="301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610" y="2130068"/>
                  <a:ext cx="301752" cy="301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3" y="2130068"/>
                  <a:ext cx="301752" cy="301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7" y="2130068"/>
                  <a:ext cx="301752" cy="30175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09" y="2130068"/>
                  <a:ext cx="301752" cy="30175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91" y="2130068"/>
                  <a:ext cx="301752" cy="3017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87" y="2130068"/>
                  <a:ext cx="301752" cy="30175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68" y="2130068"/>
                  <a:ext cx="301752" cy="30175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E2EFB60-B1FB-4C48-A32F-ED8C0C86DBAF}"/>
                    </a:ext>
                  </a:extLst>
                </p:cNvPr>
                <p:cNvSpPr/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E2EFB60-B1FB-4C48-A32F-ED8C0C86D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749" y="2019334"/>
                  <a:ext cx="831190" cy="52322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424883" y="1593401"/>
              <a:ext cx="11614299" cy="523220"/>
              <a:chOff x="424883" y="1593401"/>
              <a:chExt cx="11614299" cy="52322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CCDF13B-3CAE-4B07-B7E7-41B0B7548F4E}"/>
                  </a:ext>
                </a:extLst>
              </p:cNvPr>
              <p:cNvSpPr/>
              <p:nvPr/>
            </p:nvSpPr>
            <p:spPr>
              <a:xfrm>
                <a:off x="252476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AF60E5-DE19-4DDD-B070-7A038D9CD195}"/>
                  </a:ext>
                </a:extLst>
              </p:cNvPr>
              <p:cNvSpPr/>
              <p:nvPr/>
            </p:nvSpPr>
            <p:spPr>
              <a:xfrm>
                <a:off x="28730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D7F666F-4828-4ECB-9C5D-5EE354177DEF}"/>
                  </a:ext>
                </a:extLst>
              </p:cNvPr>
              <p:cNvSpPr/>
              <p:nvPr/>
            </p:nvSpPr>
            <p:spPr>
              <a:xfrm>
                <a:off x="322305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97765CA-ECCB-48C6-B8BF-C08037922523}"/>
                  </a:ext>
                </a:extLst>
              </p:cNvPr>
              <p:cNvSpPr/>
              <p:nvPr/>
            </p:nvSpPr>
            <p:spPr>
              <a:xfrm>
                <a:off x="357325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183E07-12F5-4E83-B609-91D745DDC9BE}"/>
                  </a:ext>
                </a:extLst>
              </p:cNvPr>
              <p:cNvSpPr/>
              <p:nvPr/>
            </p:nvSpPr>
            <p:spPr>
              <a:xfrm>
                <a:off x="392473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2781B0A-F2FB-4E69-B309-4A0B233E474E}"/>
                  </a:ext>
                </a:extLst>
              </p:cNvPr>
              <p:cNvSpPr/>
              <p:nvPr/>
            </p:nvSpPr>
            <p:spPr>
              <a:xfrm>
                <a:off x="60144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0A12967-3F1E-46B3-B491-90B81FA347EB}"/>
                  </a:ext>
                </a:extLst>
              </p:cNvPr>
              <p:cNvSpPr/>
              <p:nvPr/>
            </p:nvSpPr>
            <p:spPr>
              <a:xfrm>
                <a:off x="636448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3C34E-FE9F-4DCB-82DE-B2FFBE6AC06A}"/>
                  </a:ext>
                </a:extLst>
              </p:cNvPr>
              <p:cNvSpPr/>
              <p:nvPr/>
            </p:nvSpPr>
            <p:spPr>
              <a:xfrm>
                <a:off x="671279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9090B87-5946-43B1-8714-960CD84E0E72}"/>
                  </a:ext>
                </a:extLst>
              </p:cNvPr>
              <p:cNvSpPr/>
              <p:nvPr/>
            </p:nvSpPr>
            <p:spPr>
              <a:xfrm>
                <a:off x="706277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D3824B-6444-4474-A396-21A928BE5E2A}"/>
                  </a:ext>
                </a:extLst>
              </p:cNvPr>
              <p:cNvSpPr/>
              <p:nvPr/>
            </p:nvSpPr>
            <p:spPr>
              <a:xfrm>
                <a:off x="7412972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4F1DE9A-178F-404F-8F27-5AB5635CF630}"/>
                  </a:ext>
                </a:extLst>
              </p:cNvPr>
              <p:cNvSpPr/>
              <p:nvPr/>
            </p:nvSpPr>
            <p:spPr>
              <a:xfrm>
                <a:off x="776445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AEB190-5D62-40BB-A8D6-4AD7800CB3CA}"/>
                  </a:ext>
                </a:extLst>
              </p:cNvPr>
              <p:cNvSpPr/>
              <p:nvPr/>
            </p:nvSpPr>
            <p:spPr>
              <a:xfrm>
                <a:off x="426961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D91614-F863-4C53-9E54-73C7E3E68C6D}"/>
                  </a:ext>
                </a:extLst>
              </p:cNvPr>
              <p:cNvSpPr/>
              <p:nvPr/>
            </p:nvSpPr>
            <p:spPr>
              <a:xfrm>
                <a:off x="4617926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3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3EFDF8A-F103-4603-9DEB-993F937076D6}"/>
                  </a:ext>
                </a:extLst>
              </p:cNvPr>
              <p:cNvSpPr/>
              <p:nvPr/>
            </p:nvSpPr>
            <p:spPr>
              <a:xfrm>
                <a:off x="496790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0956672-D325-4E58-8119-4EA51642E598}"/>
                  </a:ext>
                </a:extLst>
              </p:cNvPr>
              <p:cNvSpPr/>
              <p:nvPr/>
            </p:nvSpPr>
            <p:spPr>
              <a:xfrm>
                <a:off x="5318104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2C7521-9444-49C7-A293-A06B7F93698B}"/>
                  </a:ext>
                </a:extLst>
              </p:cNvPr>
              <p:cNvSpPr/>
              <p:nvPr/>
            </p:nvSpPr>
            <p:spPr>
              <a:xfrm>
                <a:off x="5669585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1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AC3A6FD-33F9-4D3C-BD70-34EDAECDC46A}"/>
                  </a:ext>
                </a:extLst>
              </p:cNvPr>
              <p:cNvSpPr/>
              <p:nvPr/>
            </p:nvSpPr>
            <p:spPr>
              <a:xfrm>
                <a:off x="950549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306CDB6-554D-46E6-9CEF-145B7C6761F2}"/>
                  </a:ext>
                </a:extLst>
              </p:cNvPr>
              <p:cNvSpPr/>
              <p:nvPr/>
            </p:nvSpPr>
            <p:spPr>
              <a:xfrm>
                <a:off x="985550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00CC3FA-D16D-439F-9667-0EA4E17DE42B}"/>
                  </a:ext>
                </a:extLst>
              </p:cNvPr>
              <p:cNvSpPr/>
              <p:nvPr/>
            </p:nvSpPr>
            <p:spPr>
              <a:xfrm>
                <a:off x="1020381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1F4A565-CDB7-4DCD-B0C3-0B862A692B53}"/>
                  </a:ext>
                </a:extLst>
              </p:cNvPr>
              <p:cNvSpPr/>
              <p:nvPr/>
            </p:nvSpPr>
            <p:spPr>
              <a:xfrm>
                <a:off x="1055380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D8ADB79-8A30-4756-A6F4-C97070BAF91B}"/>
                  </a:ext>
                </a:extLst>
              </p:cNvPr>
              <p:cNvSpPr/>
              <p:nvPr/>
            </p:nvSpPr>
            <p:spPr>
              <a:xfrm>
                <a:off x="109039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D26EF78-7409-45F7-B4B7-386D76DE0FD1}"/>
                  </a:ext>
                </a:extLst>
              </p:cNvPr>
              <p:cNvSpPr/>
              <p:nvPr/>
            </p:nvSpPr>
            <p:spPr>
              <a:xfrm>
                <a:off x="810895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4A108A6-62D0-4ABB-BA07-9C4ED2DD5E1E}"/>
                  </a:ext>
                </a:extLst>
              </p:cNvPr>
              <p:cNvSpPr/>
              <p:nvPr/>
            </p:nvSpPr>
            <p:spPr>
              <a:xfrm>
                <a:off x="845893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2552B51-AFC4-4DCE-A135-5CB4E0F85EAF}"/>
                  </a:ext>
                </a:extLst>
              </p:cNvPr>
              <p:cNvSpPr/>
              <p:nvPr/>
            </p:nvSpPr>
            <p:spPr>
              <a:xfrm>
                <a:off x="880912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2D0F935-146C-4462-890E-A728D2DF0F3B}"/>
                  </a:ext>
                </a:extLst>
              </p:cNvPr>
              <p:cNvSpPr/>
              <p:nvPr/>
            </p:nvSpPr>
            <p:spPr>
              <a:xfrm>
                <a:off x="9160610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87F81B6-2A1C-45FE-923F-BC58A54ABAD9}"/>
                  </a:ext>
                </a:extLst>
              </p:cNvPr>
              <p:cNvSpPr/>
              <p:nvPr/>
            </p:nvSpPr>
            <p:spPr>
              <a:xfrm>
                <a:off x="424883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CFD209C-0C0E-4E1A-8972-78F298279F60}"/>
                  </a:ext>
                </a:extLst>
              </p:cNvPr>
              <p:cNvSpPr/>
              <p:nvPr/>
            </p:nvSpPr>
            <p:spPr>
              <a:xfrm>
                <a:off x="77489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3753594-1507-49A2-B3AD-95D09D67C04E}"/>
                  </a:ext>
                </a:extLst>
              </p:cNvPr>
              <p:cNvSpPr/>
              <p:nvPr/>
            </p:nvSpPr>
            <p:spPr>
              <a:xfrm>
                <a:off x="1123209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8DB9C37-F81B-4E3E-8F2A-F295D53CA410}"/>
                  </a:ext>
                </a:extLst>
              </p:cNvPr>
              <p:cNvSpPr/>
              <p:nvPr/>
            </p:nvSpPr>
            <p:spPr>
              <a:xfrm>
                <a:off x="1473191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96458F-00E8-4C38-8CC4-3637D706DD51}"/>
                  </a:ext>
                </a:extLst>
              </p:cNvPr>
              <p:cNvSpPr/>
              <p:nvPr/>
            </p:nvSpPr>
            <p:spPr>
              <a:xfrm>
                <a:off x="1823387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4463C8E-D7F8-49D9-98D9-CDAB560BD789}"/>
                  </a:ext>
                </a:extLst>
              </p:cNvPr>
              <p:cNvSpPr/>
              <p:nvPr/>
            </p:nvSpPr>
            <p:spPr>
              <a:xfrm>
                <a:off x="2174868" y="1717582"/>
                <a:ext cx="301752" cy="301752"/>
              </a:xfrm>
              <a:prstGeom prst="rect">
                <a:avLst/>
              </a:prstGeom>
              <a:gradFill flip="none" rotWithShape="1">
                <a:gsLst>
                  <a:gs pos="85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E2EFB60-B1FB-4C48-A32F-ED8C0C86DBAF}"/>
                      </a:ext>
                    </a:extLst>
                  </p:cNvPr>
                  <p:cNvSpPr/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129" name="Rectangle 12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AE2EFB60-B1FB-4C48-A32F-ED8C0C86DB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5749" y="1593401"/>
                    <a:ext cx="833433" cy="523220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7FC-E97D-4536-AD8E-1AA48049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2" y="5310060"/>
                <a:ext cx="3388283" cy="1483043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56465" y="5348572"/>
            <a:ext cx="581055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3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6585</Words>
  <Application>Microsoft Office PowerPoint</Application>
  <PresentationFormat>Widescreen</PresentationFormat>
  <Paragraphs>3136</Paragraphs>
  <Slides>123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Office Theme</vt:lpstr>
      <vt:lpstr>HOP-HMM</vt:lpstr>
      <vt:lpstr>Outlines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What’s in Our Genome?</vt:lpstr>
      <vt:lpstr>Outlines</vt:lpstr>
      <vt:lpstr>Importance of Genes</vt:lpstr>
      <vt:lpstr>Importance of Genes Regulation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What Enhancers Do?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How Enhancers Regulate?</vt:lpstr>
      <vt:lpstr>So Far…</vt:lpstr>
      <vt:lpstr>So Far…</vt:lpstr>
      <vt:lpstr>Outlines</vt:lpstr>
      <vt:lpstr>Finding Enhancers: Epigenetic Way</vt:lpstr>
      <vt:lpstr>Finding Enhancers: Epigenetic Way</vt:lpstr>
      <vt:lpstr>Finding Enhancers: Epigenetic Way</vt:lpstr>
      <vt:lpstr>Finding Enhancers: Epigenetic Way</vt:lpstr>
      <vt:lpstr>Finding Enhancers: Epigenetic Way</vt:lpstr>
      <vt:lpstr>PowerPoint Presentation</vt:lpstr>
      <vt:lpstr>PowerPoint Presentation</vt:lpstr>
      <vt:lpstr>PowerPoint Presentation</vt:lpstr>
      <vt:lpstr>PowerPoint Presentation</vt:lpstr>
      <vt:lpstr>DeepSEA </vt:lpstr>
      <vt:lpstr>kmer-SVM</vt:lpstr>
      <vt:lpstr>Outlines</vt:lpstr>
      <vt:lpstr>Enhancer Structure</vt:lpstr>
      <vt:lpstr>Enhancer Structure</vt:lpstr>
      <vt:lpstr>Enhancer Structure</vt:lpstr>
      <vt:lpstr>Enhancer Structure</vt:lpstr>
      <vt:lpstr>PowerPoint Presentation</vt:lpstr>
      <vt:lpstr>Enhancer Structure</vt:lpstr>
      <vt:lpstr>Enhancer Structure</vt:lpstr>
      <vt:lpstr>Enhancer Structure</vt:lpstr>
      <vt:lpstr>Enhancer Structure</vt:lpstr>
      <vt:lpstr>Enhancer Structure</vt:lpstr>
      <vt:lpstr>Enhancer Structure</vt:lpstr>
      <vt:lpstr>PowerPoint Presentation</vt:lpstr>
      <vt:lpstr>Outlines</vt:lpstr>
      <vt:lpstr>Hidden Markov Model</vt:lpstr>
      <vt:lpstr>Hidden Markov Model</vt:lpstr>
      <vt:lpstr>Outlines</vt:lpstr>
      <vt:lpstr>Hidden Markov Model</vt:lpstr>
      <vt:lpstr>Hidden Markov Model</vt:lpstr>
      <vt:lpstr>Hidden Markov Model + TF States</vt:lpstr>
      <vt:lpstr>Hidden Markov Model + TF States</vt:lpstr>
      <vt:lpstr>Hidden Markov Model + TF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Enhancer Structure</vt:lpstr>
      <vt:lpstr>Enhancer Structure</vt:lpstr>
      <vt:lpstr>Enhancer Structure</vt:lpstr>
      <vt:lpstr>Expressibility</vt:lpstr>
      <vt:lpstr>Expressibility</vt:lpstr>
      <vt:lpstr>Outlines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Parameters Estimation</vt:lpstr>
      <vt:lpstr>Posterior Probability- What is it?</vt:lpstr>
      <vt:lpstr>Posterior Probability- What is it?</vt:lpstr>
      <vt:lpstr>Posterior Probability- What is it?</vt:lpstr>
      <vt:lpstr>Posterior Probability- What is it?</vt:lpstr>
      <vt:lpstr>Forward-Backward Algorithm</vt:lpstr>
      <vt:lpstr>Forward-Backward Algorithm</vt:lpstr>
      <vt:lpstr>Forward-Backward Algorithm</vt:lpstr>
      <vt:lpstr>In HOP-HMM</vt:lpstr>
      <vt:lpstr>Most Likely Annotation</vt:lpstr>
      <vt:lpstr>Most Likely Annotation</vt:lpstr>
      <vt:lpstr>Most Likely Annotation</vt:lpstr>
      <vt:lpstr>Outlines</vt:lpstr>
      <vt:lpstr>Evaluation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Convergence of θ</vt:lpstr>
      <vt:lpstr>PowerPoint Presentation</vt:lpstr>
      <vt:lpstr>Outlines</vt:lpstr>
      <vt:lpstr>Evaluation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Admin</dc:creator>
  <cp:lastModifiedBy>David</cp:lastModifiedBy>
  <cp:revision>12</cp:revision>
  <dcterms:modified xsi:type="dcterms:W3CDTF">2020-07-06T20:33:52Z</dcterms:modified>
</cp:coreProperties>
</file>